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6" r:id="rId1"/>
    <p:sldMasterId id="2147483756" r:id="rId2"/>
    <p:sldMasterId id="2147483768" r:id="rId3"/>
  </p:sldMasterIdLst>
  <p:notesMasterIdLst>
    <p:notesMasterId r:id="rId42"/>
  </p:notesMasterIdLst>
  <p:sldIdLst>
    <p:sldId id="256" r:id="rId4"/>
    <p:sldId id="1435" r:id="rId5"/>
    <p:sldId id="1436" r:id="rId6"/>
    <p:sldId id="1437" r:id="rId7"/>
    <p:sldId id="1493" r:id="rId8"/>
    <p:sldId id="1438" r:id="rId9"/>
    <p:sldId id="1439" r:id="rId10"/>
    <p:sldId id="2141" r:id="rId11"/>
    <p:sldId id="2136" r:id="rId12"/>
    <p:sldId id="2135" r:id="rId13"/>
    <p:sldId id="2134" r:id="rId14"/>
    <p:sldId id="1444" r:id="rId15"/>
    <p:sldId id="1445" r:id="rId16"/>
    <p:sldId id="1446" r:id="rId17"/>
    <p:sldId id="1447" r:id="rId18"/>
    <p:sldId id="2126" r:id="rId19"/>
    <p:sldId id="1450" r:id="rId20"/>
    <p:sldId id="349543443" r:id="rId21"/>
    <p:sldId id="1538" r:id="rId22"/>
    <p:sldId id="1607" r:id="rId23"/>
    <p:sldId id="391" r:id="rId24"/>
    <p:sldId id="2144" r:id="rId25"/>
    <p:sldId id="2544" r:id="rId26"/>
    <p:sldId id="349543439" r:id="rId27"/>
    <p:sldId id="2555" r:id="rId28"/>
    <p:sldId id="2558" r:id="rId29"/>
    <p:sldId id="349543437" r:id="rId30"/>
    <p:sldId id="349543445" r:id="rId31"/>
    <p:sldId id="349543444" r:id="rId32"/>
    <p:sldId id="349543435" r:id="rId33"/>
    <p:sldId id="349543440" r:id="rId34"/>
    <p:sldId id="349543441" r:id="rId35"/>
    <p:sldId id="349543442" r:id="rId36"/>
    <p:sldId id="12670" r:id="rId37"/>
    <p:sldId id="349543434" r:id="rId38"/>
    <p:sldId id="12734" r:id="rId39"/>
    <p:sldId id="12685" r:id="rId40"/>
    <p:sldId id="1421" r:id="rId41"/>
  </p:sldIdLst>
  <p:sldSz cx="9144000" cy="6858000" type="screen4x3"/>
  <p:notesSz cx="7104063" cy="102346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i-Hsien Tang" initials="CHT" lastIdx="2" clrIdx="0">
    <p:extLst>
      <p:ext uri="{19B8F6BF-5375-455C-9EA6-DF929625EA0E}">
        <p15:presenceInfo xmlns:p15="http://schemas.microsoft.com/office/powerpoint/2012/main" userId="734564e40c54b7f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460FE0-F84E-DC3B-5760-392DBF45C077}" v="1" dt="2024-10-07T01:17:42.533"/>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16" autoAdjust="0"/>
    <p:restoredTop sz="95677" autoAdjust="0"/>
  </p:normalViewPr>
  <p:slideViewPr>
    <p:cSldViewPr showGuides="1">
      <p:cViewPr varScale="1">
        <p:scale>
          <a:sx n="96" d="100"/>
          <a:sy n="96" d="100"/>
        </p:scale>
        <p:origin x="3080" y="56"/>
      </p:cViewPr>
      <p:guideLst>
        <p:guide orient="horz" pos="2160"/>
        <p:guide pos="2880"/>
      </p:guideLst>
    </p:cSldViewPr>
  </p:slideViewPr>
  <p:notesTextViewPr>
    <p:cViewPr>
      <p:scale>
        <a:sx n="3" d="2"/>
        <a:sy n="3" d="2"/>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microsoft.com/office/2015/10/relationships/revisionInfo" Target="revisionInfo.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commentAuthors" Target="commentAuthors.xml"/><Relationship Id="rId48" Type="http://schemas.microsoft.com/office/2016/11/relationships/changesInfo" Target="changesInfos/changesInfo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詹淑婷" userId="S::2203047@narlabs.org.tw::755d4b4f-13f9-4523-8050-3c7770f570eb" providerId="AD" clId="Web-{9C460FE0-F84E-DC3B-5760-392DBF45C077}"/>
    <pc:docChg chg="addSld">
      <pc:chgData name="詹淑婷" userId="S::2203047@narlabs.org.tw::755d4b4f-13f9-4523-8050-3c7770f570eb" providerId="AD" clId="Web-{9C460FE0-F84E-DC3B-5760-392DBF45C077}" dt="2024-10-07T01:17:42.533" v="0"/>
      <pc:docMkLst>
        <pc:docMk/>
      </pc:docMkLst>
      <pc:sldChg chg="add replId">
        <pc:chgData name="詹淑婷" userId="S::2203047@narlabs.org.tw::755d4b4f-13f9-4523-8050-3c7770f570eb" providerId="AD" clId="Web-{9C460FE0-F84E-DC3B-5760-392DBF45C077}" dt="2024-10-07T01:17:42.533" v="0"/>
        <pc:sldMkLst>
          <pc:docMk/>
          <pc:sldMk cId="3802651522" sldId="2139"/>
        </pc:sldMkLst>
      </pc:sldChg>
    </pc:docChg>
  </pc:docChgLst>
  <pc:docChgLst>
    <pc:chgData name="詹淑婷" userId="755d4b4f-13f9-4523-8050-3c7770f570eb" providerId="ADAL" clId="{68501226-84C3-4C94-93A4-624BE02BB84C}"/>
    <pc:docChg chg="addSld delSld">
      <pc:chgData name="詹淑婷" userId="755d4b4f-13f9-4523-8050-3c7770f570eb" providerId="ADAL" clId="{68501226-84C3-4C94-93A4-624BE02BB84C}" dt="2024-10-07T01:19:41.800" v="4" actId="47"/>
      <pc:docMkLst>
        <pc:docMk/>
      </pc:docMkLst>
      <pc:sldChg chg="del">
        <pc:chgData name="詹淑婷" userId="755d4b4f-13f9-4523-8050-3c7770f570eb" providerId="ADAL" clId="{68501226-84C3-4C94-93A4-624BE02BB84C}" dt="2024-10-07T01:19:41.800" v="4" actId="47"/>
        <pc:sldMkLst>
          <pc:docMk/>
          <pc:sldMk cId="1327686597" sldId="1440"/>
        </pc:sldMkLst>
      </pc:sldChg>
      <pc:sldChg chg="del">
        <pc:chgData name="詹淑婷" userId="755d4b4f-13f9-4523-8050-3c7770f570eb" providerId="ADAL" clId="{68501226-84C3-4C94-93A4-624BE02BB84C}" dt="2024-10-07T01:19:35.335" v="2" actId="47"/>
        <pc:sldMkLst>
          <pc:docMk/>
          <pc:sldMk cId="3802651522" sldId="2139"/>
        </pc:sldMkLst>
      </pc:sldChg>
      <pc:sldChg chg="add del">
        <pc:chgData name="詹淑婷" userId="755d4b4f-13f9-4523-8050-3c7770f570eb" providerId="ADAL" clId="{68501226-84C3-4C94-93A4-624BE02BB84C}" dt="2024-10-07T01:19:38.182" v="3" actId="47"/>
        <pc:sldMkLst>
          <pc:docMk/>
          <pc:sldMk cId="1022117883" sldId="2140"/>
        </pc:sldMkLst>
      </pc:sldChg>
      <pc:sldChg chg="add">
        <pc:chgData name="詹淑婷" userId="755d4b4f-13f9-4523-8050-3c7770f570eb" providerId="ADAL" clId="{68501226-84C3-4C94-93A4-624BE02BB84C}" dt="2024-10-07T01:19:18.239" v="1" actId="2890"/>
        <pc:sldMkLst>
          <pc:docMk/>
          <pc:sldMk cId="2575867417" sldId="2141"/>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48613845144357E-2"/>
          <c:y val="0.10133271244093446"/>
          <c:w val="0.9151386154855643"/>
          <c:h val="0.67146653543307089"/>
        </c:manualLayout>
      </c:layout>
      <c:barChart>
        <c:barDir val="col"/>
        <c:grouping val="clustered"/>
        <c:varyColors val="0"/>
        <c:ser>
          <c:idx val="0"/>
          <c:order val="0"/>
          <c:tx>
            <c:strRef>
              <c:f>工作表1!$B$1</c:f>
              <c:strCache>
                <c:ptCount val="1"/>
                <c:pt idx="0">
                  <c:v>告警數</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strRef>
              <c:f>工作表1!$A$2:$A$6</c:f>
              <c:strCache>
                <c:ptCount val="5"/>
                <c:pt idx="0">
                  <c:v>1月</c:v>
                </c:pt>
                <c:pt idx="1">
                  <c:v>2月</c:v>
                </c:pt>
                <c:pt idx="2">
                  <c:v>3月</c:v>
                </c:pt>
                <c:pt idx="3">
                  <c:v>4月</c:v>
                </c:pt>
                <c:pt idx="4">
                  <c:v>5月</c:v>
                </c:pt>
              </c:strCache>
            </c:strRef>
          </c:cat>
          <c:val>
            <c:numRef>
              <c:f>工作表1!$B$2:$B$6</c:f>
              <c:numCache>
                <c:formatCode>General</c:formatCode>
                <c:ptCount val="5"/>
                <c:pt idx="0">
                  <c:v>32</c:v>
                </c:pt>
                <c:pt idx="1">
                  <c:v>11</c:v>
                </c:pt>
                <c:pt idx="2">
                  <c:v>29</c:v>
                </c:pt>
                <c:pt idx="3">
                  <c:v>25</c:v>
                </c:pt>
                <c:pt idx="4">
                  <c:v>27</c:v>
                </c:pt>
              </c:numCache>
            </c:numRef>
          </c:val>
          <c:extLst>
            <c:ext xmlns:c16="http://schemas.microsoft.com/office/drawing/2014/chart" uri="{C3380CC4-5D6E-409C-BE32-E72D297353CC}">
              <c16:uniqueId val="{00000000-52C6-4F8A-AA77-72A481DB4AD4}"/>
            </c:ext>
          </c:extLst>
        </c:ser>
        <c:dLbls>
          <c:showLegendKey val="0"/>
          <c:showVal val="0"/>
          <c:showCatName val="0"/>
          <c:showSerName val="0"/>
          <c:showPercent val="0"/>
          <c:showBubbleSize val="0"/>
        </c:dLbls>
        <c:gapWidth val="100"/>
        <c:overlap val="-24"/>
        <c:axId val="1130114256"/>
        <c:axId val="1130106096"/>
      </c:barChart>
      <c:catAx>
        <c:axId val="1130114256"/>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Times New Roman" panose="02020603050405020304" pitchFamily="18" charset="0"/>
                <a:ea typeface="標楷體" panose="03000509000000000000" pitchFamily="65" charset="-120"/>
                <a:cs typeface="+mn-cs"/>
              </a:defRPr>
            </a:pPr>
            <a:endParaRPr lang="zh-TW"/>
          </a:p>
        </c:txPr>
        <c:crossAx val="1130106096"/>
        <c:crosses val="autoZero"/>
        <c:auto val="1"/>
        <c:lblAlgn val="ctr"/>
        <c:lblOffset val="100"/>
        <c:noMultiLvlLbl val="0"/>
      </c:catAx>
      <c:valAx>
        <c:axId val="11301060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Times New Roman" panose="02020603050405020304" pitchFamily="18" charset="0"/>
                <a:ea typeface="標楷體" panose="03000509000000000000" pitchFamily="65" charset="-120"/>
                <a:cs typeface="+mn-cs"/>
              </a:defRPr>
            </a:pPr>
            <a:endParaRPr lang="zh-TW"/>
          </a:p>
        </c:txPr>
        <c:crossAx val="113011425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Times New Roman" panose="02020603050405020304" pitchFamily="18" charset="0"/>
              <a:ea typeface="標楷體" panose="03000509000000000000" pitchFamily="65" charset="-120"/>
              <a:cs typeface="+mn-cs"/>
            </a:defRPr>
          </a:pPr>
          <a:endParaRPr lang="zh-TW"/>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baseline="0">
          <a:latin typeface="Times New Roman" panose="02020603050405020304" pitchFamily="18" charset="0"/>
          <a:ea typeface="標楷體" panose="03000509000000000000" pitchFamily="65" charset="-120"/>
        </a:defRPr>
      </a:pPr>
      <a:endParaRPr lang="zh-TW"/>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128" b="1" i="0" u="none" strike="noStrike" kern="1200" spc="0" normalizeH="0" baseline="0">
              <a:solidFill>
                <a:schemeClr val="dk1">
                  <a:lumMod val="50000"/>
                  <a:lumOff val="50000"/>
                </a:schemeClr>
              </a:solidFill>
              <a:latin typeface="Times New Roman" panose="02020603050405020304" pitchFamily="18" charset="0"/>
              <a:ea typeface="標楷體" panose="03000509000000000000" pitchFamily="65" charset="-120"/>
              <a:cs typeface="+mj-cs"/>
            </a:defRPr>
          </a:pPr>
          <a:endParaRPr lang="zh-TW"/>
        </a:p>
      </c:txPr>
    </c:title>
    <c:autoTitleDeleted val="0"/>
    <c:plotArea>
      <c:layout/>
      <c:pieChart>
        <c:varyColors val="1"/>
        <c:ser>
          <c:idx val="0"/>
          <c:order val="0"/>
          <c:tx>
            <c:strRef>
              <c:f>工作表1!$B$1</c:f>
              <c:strCache>
                <c:ptCount val="1"/>
                <c:pt idx="0">
                  <c:v>次數</c:v>
                </c:pt>
              </c:strCache>
            </c:strRef>
          </c:tx>
          <c:dPt>
            <c:idx val="0"/>
            <c:bubble3D val="0"/>
            <c:spPr>
              <a:gradFill>
                <a:gsLst>
                  <a:gs pos="100000">
                    <a:schemeClr val="accent1">
                      <a:lumMod val="60000"/>
                      <a:lumOff val="40000"/>
                    </a:schemeClr>
                  </a:gs>
                  <a:gs pos="0">
                    <a:schemeClr val="accent1"/>
                  </a:gs>
                </a:gsLst>
                <a:lin ang="5400000" scaled="0"/>
              </a:gradFill>
              <a:ln w="19050">
                <a:solidFill>
                  <a:schemeClr val="lt1"/>
                </a:solidFill>
              </a:ln>
              <a:effectLst/>
            </c:spPr>
            <c:extLst>
              <c:ext xmlns:c16="http://schemas.microsoft.com/office/drawing/2014/chart" uri="{C3380CC4-5D6E-409C-BE32-E72D297353CC}">
                <c16:uniqueId val="{00000001-8B12-41B8-97C2-1E0A8C61998C}"/>
              </c:ext>
            </c:extLst>
          </c:dPt>
          <c:dPt>
            <c:idx val="1"/>
            <c:bubble3D val="0"/>
            <c:spPr>
              <a:gradFill>
                <a:gsLst>
                  <a:gs pos="100000">
                    <a:schemeClr val="accent2">
                      <a:lumMod val="60000"/>
                      <a:lumOff val="40000"/>
                    </a:schemeClr>
                  </a:gs>
                  <a:gs pos="0">
                    <a:schemeClr val="accent2"/>
                  </a:gs>
                </a:gsLst>
                <a:lin ang="5400000" scaled="0"/>
              </a:gradFill>
              <a:ln w="19050">
                <a:solidFill>
                  <a:schemeClr val="lt1"/>
                </a:solidFill>
              </a:ln>
              <a:effectLst/>
            </c:spPr>
            <c:extLst>
              <c:ext xmlns:c16="http://schemas.microsoft.com/office/drawing/2014/chart" uri="{C3380CC4-5D6E-409C-BE32-E72D297353CC}">
                <c16:uniqueId val="{00000003-8B12-41B8-97C2-1E0A8C61998C}"/>
              </c:ext>
            </c:extLst>
          </c:dPt>
          <c:dPt>
            <c:idx val="2"/>
            <c:bubble3D val="0"/>
            <c:spPr>
              <a:gradFill>
                <a:gsLst>
                  <a:gs pos="100000">
                    <a:schemeClr val="accent3">
                      <a:lumMod val="60000"/>
                      <a:lumOff val="40000"/>
                    </a:schemeClr>
                  </a:gs>
                  <a:gs pos="0">
                    <a:schemeClr val="accent3"/>
                  </a:gs>
                </a:gsLst>
                <a:lin ang="5400000" scaled="0"/>
              </a:gradFill>
              <a:ln w="19050">
                <a:solidFill>
                  <a:schemeClr val="lt1"/>
                </a:solidFill>
              </a:ln>
              <a:effectLst/>
            </c:spPr>
            <c:extLst>
              <c:ext xmlns:c16="http://schemas.microsoft.com/office/drawing/2014/chart" uri="{C3380CC4-5D6E-409C-BE32-E72D297353CC}">
                <c16:uniqueId val="{00000005-8B12-41B8-97C2-1E0A8C61998C}"/>
              </c:ext>
            </c:extLst>
          </c:dPt>
          <c:dPt>
            <c:idx val="3"/>
            <c:bubble3D val="0"/>
            <c:spPr>
              <a:gradFill>
                <a:gsLst>
                  <a:gs pos="100000">
                    <a:schemeClr val="accent4">
                      <a:lumMod val="60000"/>
                      <a:lumOff val="40000"/>
                    </a:schemeClr>
                  </a:gs>
                  <a:gs pos="0">
                    <a:schemeClr val="accent4"/>
                  </a:gs>
                </a:gsLst>
                <a:lin ang="5400000" scaled="0"/>
              </a:gradFill>
              <a:ln w="19050">
                <a:solidFill>
                  <a:schemeClr val="lt1"/>
                </a:solidFill>
              </a:ln>
              <a:effectLst/>
            </c:spPr>
            <c:extLst>
              <c:ext xmlns:c16="http://schemas.microsoft.com/office/drawing/2014/chart" uri="{C3380CC4-5D6E-409C-BE32-E72D297353CC}">
                <c16:uniqueId val="{00000007-8B12-41B8-97C2-1E0A8C61998C}"/>
              </c:ext>
            </c:extLst>
          </c:dPt>
          <c:dPt>
            <c:idx val="4"/>
            <c:bubble3D val="0"/>
            <c:spPr>
              <a:gradFill>
                <a:gsLst>
                  <a:gs pos="100000">
                    <a:schemeClr val="accent5">
                      <a:lumMod val="60000"/>
                      <a:lumOff val="40000"/>
                    </a:schemeClr>
                  </a:gs>
                  <a:gs pos="0">
                    <a:schemeClr val="accent5"/>
                  </a:gs>
                </a:gsLst>
                <a:lin ang="5400000" scaled="0"/>
              </a:gradFill>
              <a:ln w="19050">
                <a:solidFill>
                  <a:schemeClr val="lt1"/>
                </a:solidFill>
              </a:ln>
              <a:effectLst/>
            </c:spPr>
            <c:extLst>
              <c:ext xmlns:c16="http://schemas.microsoft.com/office/drawing/2014/chart" uri="{C3380CC4-5D6E-409C-BE32-E72D297353CC}">
                <c16:uniqueId val="{00000009-8B12-41B8-97C2-1E0A8C61998C}"/>
              </c:ext>
            </c:extLst>
          </c:dPt>
          <c:dPt>
            <c:idx val="5"/>
            <c:bubble3D val="0"/>
            <c:spPr>
              <a:solidFill>
                <a:schemeClr val="accent2">
                  <a:lumMod val="20000"/>
                  <a:lumOff val="80000"/>
                </a:schemeClr>
              </a:solidFill>
              <a:ln w="19050">
                <a:solidFill>
                  <a:schemeClr val="lt1"/>
                </a:solidFill>
              </a:ln>
              <a:effectLst/>
            </c:spPr>
            <c:extLst>
              <c:ext xmlns:c16="http://schemas.microsoft.com/office/drawing/2014/chart" uri="{C3380CC4-5D6E-409C-BE32-E72D297353CC}">
                <c16:uniqueId val="{0000000B-8B12-41B8-97C2-1E0A8C61998C}"/>
              </c:ext>
            </c:extLst>
          </c:dPt>
          <c:dLbls>
            <c:spPr>
              <a:no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Times New Roman" panose="02020603050405020304" pitchFamily="18" charset="0"/>
                    <a:ea typeface="標楷體" panose="03000509000000000000" pitchFamily="65" charset="-120"/>
                    <a:cs typeface="+mn-cs"/>
                  </a:defRPr>
                </a:pPr>
                <a:endParaRPr lang="zh-TW"/>
              </a:p>
            </c:txPr>
            <c:dLblPos val="inEnd"/>
            <c:showLegendKey val="0"/>
            <c:showVal val="0"/>
            <c:showCatName val="0"/>
            <c:showSerName val="0"/>
            <c:showPercent val="1"/>
            <c:showBubbleSize val="0"/>
            <c:showLeaderLines val="1"/>
            <c:leaderLines>
              <c:spPr>
                <a:ln w="9525" cap="flat" cmpd="sng" algn="ctr">
                  <a:solidFill>
                    <a:schemeClr val="dk1">
                      <a:lumMod val="35000"/>
                      <a:lumOff val="65000"/>
                    </a:schemeClr>
                  </a:solidFill>
                  <a:round/>
                </a:ln>
                <a:effectLst/>
              </c:spPr>
            </c:leaderLines>
            <c:extLst>
              <c:ext xmlns:c15="http://schemas.microsoft.com/office/drawing/2012/chart" uri="{CE6537A1-D6FC-4f65-9D91-7224C49458BB}"/>
            </c:extLst>
          </c:dLbls>
          <c:cat>
            <c:strRef>
              <c:f>工作表1!$A$2:$A$7</c:f>
              <c:strCache>
                <c:ptCount val="6"/>
                <c:pt idx="0">
                  <c:v>電路告警</c:v>
                </c:pt>
                <c:pt idx="1">
                  <c:v>管理電路告警</c:v>
                </c:pt>
                <c:pt idx="2">
                  <c:v>設備告警</c:v>
                </c:pt>
                <c:pt idx="3">
                  <c:v>機房環境告警</c:v>
                </c:pt>
                <c:pt idx="4">
                  <c:v>連線單位告警</c:v>
                </c:pt>
                <c:pt idx="5">
                  <c:v>其他告警</c:v>
                </c:pt>
              </c:strCache>
            </c:strRef>
          </c:cat>
          <c:val>
            <c:numRef>
              <c:f>工作表1!$B$2:$B$7</c:f>
              <c:numCache>
                <c:formatCode>General</c:formatCode>
                <c:ptCount val="6"/>
                <c:pt idx="0">
                  <c:v>50</c:v>
                </c:pt>
                <c:pt idx="1">
                  <c:v>4</c:v>
                </c:pt>
                <c:pt idx="2">
                  <c:v>25</c:v>
                </c:pt>
                <c:pt idx="3">
                  <c:v>1</c:v>
                </c:pt>
                <c:pt idx="4">
                  <c:v>16</c:v>
                </c:pt>
                <c:pt idx="5">
                  <c:v>28</c:v>
                </c:pt>
              </c:numCache>
            </c:numRef>
          </c:val>
          <c:extLst>
            <c:ext xmlns:c16="http://schemas.microsoft.com/office/drawing/2014/chart" uri="{C3380CC4-5D6E-409C-BE32-E72D297353CC}">
              <c16:uniqueId val="{00000000-F141-45A9-904E-4B0129E7B8B1}"/>
            </c:ext>
          </c:extLst>
        </c:ser>
        <c:dLbls>
          <c:dLblPos val="inEnd"/>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76510515091863518"/>
          <c:y val="0.26863336614173228"/>
          <c:w val="0.22239484908136484"/>
          <c:h val="0.46792076771653546"/>
        </c:manualLayout>
      </c:layout>
      <c:overlay val="0"/>
      <c:spPr>
        <a:solidFill>
          <a:schemeClr val="lt1">
            <a:alpha val="50000"/>
          </a:schemeClr>
        </a:solidFill>
        <a:ln>
          <a:noFill/>
        </a:ln>
        <a:effectLst/>
      </c:spPr>
      <c:txPr>
        <a:bodyPr rot="0" spcFirstLastPara="1" vertOverflow="ellipsis" vert="horz" wrap="square" anchor="ctr" anchorCtr="1"/>
        <a:lstStyle/>
        <a:p>
          <a:pPr>
            <a:defRPr sz="1197" b="0" i="0" u="none" strike="noStrike" kern="1200" baseline="0">
              <a:solidFill>
                <a:schemeClr val="dk1">
                  <a:lumMod val="65000"/>
                  <a:lumOff val="35000"/>
                </a:schemeClr>
              </a:solidFill>
              <a:latin typeface="Times New Roman" panose="02020603050405020304" pitchFamily="18" charset="0"/>
              <a:ea typeface="標楷體" panose="03000509000000000000" pitchFamily="65" charset="-120"/>
              <a:cs typeface="+mn-cs"/>
            </a:defRPr>
          </a:pPr>
          <a:endParaRPr lang="zh-TW"/>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pattFill prst="dkDnDiag">
      <a:fgClr>
        <a:schemeClr val="lt1"/>
      </a:fgClr>
      <a:bgClr>
        <a:schemeClr val="dk1">
          <a:lumMod val="10000"/>
          <a:lumOff val="90000"/>
        </a:schemeClr>
      </a:bgClr>
    </a:pattFill>
    <a:ln w="9525" cap="flat" cmpd="sng" algn="ctr">
      <a:solidFill>
        <a:schemeClr val="dk1">
          <a:lumMod val="15000"/>
          <a:lumOff val="85000"/>
        </a:schemeClr>
      </a:solidFill>
      <a:round/>
    </a:ln>
    <a:effectLst/>
  </c:spPr>
  <c:txPr>
    <a:bodyPr/>
    <a:lstStyle/>
    <a:p>
      <a:pPr>
        <a:defRPr baseline="0">
          <a:latin typeface="Times New Roman" panose="02020603050405020304" pitchFamily="18" charset="0"/>
          <a:ea typeface="標楷體" panose="03000509000000000000" pitchFamily="65" charset="-120"/>
        </a:defRPr>
      </a:pPr>
      <a:endParaRPr lang="zh-TW"/>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1809270569735737E-2"/>
          <c:y val="3.3467976275810121E-2"/>
          <c:w val="0.9277741141732283"/>
          <c:h val="0.7861227854330709"/>
        </c:manualLayout>
      </c:layout>
      <c:barChart>
        <c:barDir val="col"/>
        <c:grouping val="clustered"/>
        <c:varyColors val="0"/>
        <c:ser>
          <c:idx val="0"/>
          <c:order val="0"/>
          <c:tx>
            <c:strRef>
              <c:f>工作表1!$B$1</c:f>
              <c:strCache>
                <c:ptCount val="1"/>
                <c:pt idx="0">
                  <c:v>告警數</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strRef>
              <c:f>工作表1!$A$2:$A$6</c:f>
              <c:strCache>
                <c:ptCount val="5"/>
                <c:pt idx="0">
                  <c:v>1月</c:v>
                </c:pt>
                <c:pt idx="1">
                  <c:v>2月</c:v>
                </c:pt>
                <c:pt idx="2">
                  <c:v>3月</c:v>
                </c:pt>
                <c:pt idx="3">
                  <c:v>4月</c:v>
                </c:pt>
                <c:pt idx="4">
                  <c:v>5月</c:v>
                </c:pt>
              </c:strCache>
            </c:strRef>
          </c:cat>
          <c:val>
            <c:numRef>
              <c:f>工作表1!$B$2:$B$6</c:f>
              <c:numCache>
                <c:formatCode>General</c:formatCode>
                <c:ptCount val="5"/>
                <c:pt idx="0">
                  <c:v>0</c:v>
                </c:pt>
                <c:pt idx="1">
                  <c:v>0</c:v>
                </c:pt>
                <c:pt idx="2">
                  <c:v>0</c:v>
                </c:pt>
                <c:pt idx="3">
                  <c:v>1</c:v>
                </c:pt>
                <c:pt idx="4">
                  <c:v>0</c:v>
                </c:pt>
              </c:numCache>
            </c:numRef>
          </c:val>
          <c:extLst>
            <c:ext xmlns:c16="http://schemas.microsoft.com/office/drawing/2014/chart" uri="{C3380CC4-5D6E-409C-BE32-E72D297353CC}">
              <c16:uniqueId val="{00000000-4C3A-4339-990F-8F4ACC33DC2A}"/>
            </c:ext>
          </c:extLst>
        </c:ser>
        <c:dLbls>
          <c:showLegendKey val="0"/>
          <c:showVal val="0"/>
          <c:showCatName val="0"/>
          <c:showSerName val="0"/>
          <c:showPercent val="0"/>
          <c:showBubbleSize val="0"/>
        </c:dLbls>
        <c:gapWidth val="100"/>
        <c:overlap val="-24"/>
        <c:axId val="1130112624"/>
        <c:axId val="1130103920"/>
      </c:barChart>
      <c:catAx>
        <c:axId val="1130112624"/>
        <c:scaling>
          <c:orientation val="minMax"/>
        </c:scaling>
        <c:delete val="0"/>
        <c:axPos val="b"/>
        <c:numFmt formatCode="General" sourceLinked="1"/>
        <c:majorTickMark val="out"/>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Times New Roman" panose="02020603050405020304" pitchFamily="18" charset="0"/>
                <a:ea typeface="標楷體" panose="03000509000000000000" pitchFamily="65" charset="-120"/>
                <a:cs typeface="+mn-cs"/>
              </a:defRPr>
            </a:pPr>
            <a:endParaRPr lang="zh-TW"/>
          </a:p>
        </c:txPr>
        <c:crossAx val="1130103920"/>
        <c:crosses val="autoZero"/>
        <c:auto val="1"/>
        <c:lblAlgn val="ctr"/>
        <c:lblOffset val="100"/>
        <c:noMultiLvlLbl val="0"/>
      </c:catAx>
      <c:valAx>
        <c:axId val="11301039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Times New Roman" panose="02020603050405020304" pitchFamily="18" charset="0"/>
                <a:ea typeface="標楷體" panose="03000509000000000000" pitchFamily="65" charset="-120"/>
                <a:cs typeface="+mn-cs"/>
              </a:defRPr>
            </a:pPr>
            <a:endParaRPr lang="zh-TW"/>
          </a:p>
        </c:txPr>
        <c:crossAx val="1130112624"/>
        <c:crosses val="autoZero"/>
        <c:crossBetween val="between"/>
      </c:valAx>
      <c:spPr>
        <a:noFill/>
        <a:ln>
          <a:noFill/>
        </a:ln>
        <a:effectLst/>
      </c:spPr>
    </c:plotArea>
    <c:legend>
      <c:legendPos val="b"/>
      <c:layout>
        <c:manualLayout>
          <c:xMode val="edge"/>
          <c:yMode val="edge"/>
          <c:x val="0.3924989324492425"/>
          <c:y val="0.91026281133616882"/>
          <c:w val="0.13341663173594193"/>
          <c:h val="8.97371886638311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Times New Roman" panose="02020603050405020304" pitchFamily="18" charset="0"/>
              <a:ea typeface="標楷體" panose="03000509000000000000" pitchFamily="65" charset="-120"/>
              <a:cs typeface="+mn-cs"/>
            </a:defRPr>
          </a:pPr>
          <a:endParaRPr lang="zh-TW"/>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baseline="0">
          <a:latin typeface="Times New Roman" panose="02020603050405020304" pitchFamily="18" charset="0"/>
          <a:ea typeface="標楷體" panose="03000509000000000000" pitchFamily="65" charset="-120"/>
        </a:defRPr>
      </a:pPr>
      <a:endParaRPr lang="zh-TW"/>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2.7731157344616463E-2"/>
          <c:y val="2.9520298321949599E-2"/>
        </c:manualLayout>
      </c:layout>
      <c:overlay val="0"/>
    </c:title>
    <c:autoTitleDeleted val="0"/>
    <c:view3D>
      <c:rotX val="30"/>
      <c:rotY val="0"/>
      <c:rAngAx val="0"/>
    </c:view3D>
    <c:floor>
      <c:thickness val="0"/>
    </c:floor>
    <c:sideWall>
      <c:thickness val="0"/>
    </c:sideWall>
    <c:backWall>
      <c:thickness val="0"/>
    </c:backWall>
    <c:plotArea>
      <c:layout>
        <c:manualLayout>
          <c:layoutTarget val="inner"/>
          <c:xMode val="edge"/>
          <c:yMode val="edge"/>
          <c:x val="9.8523448695995205E-2"/>
          <c:y val="0.1827029647296885"/>
          <c:w val="0.8140372742363704"/>
          <c:h val="0.72881749545731844"/>
        </c:manualLayout>
      </c:layout>
      <c:pie3DChart>
        <c:varyColors val="1"/>
        <c:ser>
          <c:idx val="0"/>
          <c:order val="0"/>
          <c:tx>
            <c:strRef>
              <c:f>Sheet1!$B$1</c:f>
              <c:strCache>
                <c:ptCount val="1"/>
                <c:pt idx="0">
                  <c:v>比例圖</c:v>
                </c:pt>
              </c:strCache>
            </c:strRef>
          </c:tx>
          <c:dPt>
            <c:idx val="0"/>
            <c:bubble3D val="0"/>
            <c:extLst>
              <c:ext xmlns:c16="http://schemas.microsoft.com/office/drawing/2014/chart" uri="{C3380CC4-5D6E-409C-BE32-E72D297353CC}">
                <c16:uniqueId val="{00000000-683A-46DC-97D8-1F592BBA82BD}"/>
              </c:ext>
            </c:extLst>
          </c:dPt>
          <c:dPt>
            <c:idx val="1"/>
            <c:bubble3D val="0"/>
            <c:extLst>
              <c:ext xmlns:c16="http://schemas.microsoft.com/office/drawing/2014/chart" uri="{C3380CC4-5D6E-409C-BE32-E72D297353CC}">
                <c16:uniqueId val="{00000001-683A-46DC-97D8-1F592BBA82BD}"/>
              </c:ext>
            </c:extLst>
          </c:dPt>
          <c:dLbls>
            <c:dLbl>
              <c:idx val="0"/>
              <c:layout>
                <c:manualLayout>
                  <c:x val="0.16487705297186725"/>
                  <c:y val="-6.8500827392470154E-2"/>
                </c:manualLayout>
              </c:layout>
              <c:tx>
                <c:rich>
                  <a:bodyPr/>
                  <a:lstStyle/>
                  <a:p>
                    <a:pPr>
                      <a:defRPr/>
                    </a:pPr>
                    <a:r>
                      <a:rPr lang="zh-TW" altLang="en-US" dirty="0"/>
                      <a:t>影響服務
</a:t>
                    </a:r>
                    <a:r>
                      <a:rPr lang="en-US" altLang="zh-TW" dirty="0"/>
                      <a:t>0 %</a:t>
                    </a:r>
                  </a:p>
                </c:rich>
              </c:tx>
              <c:spPr/>
              <c:showLegendKey val="0"/>
              <c:showVal val="0"/>
              <c:showCatName val="0"/>
              <c:showSerName val="0"/>
              <c:showPercent val="0"/>
              <c:showBubbleSize val="0"/>
              <c:extLst>
                <c:ext xmlns:c15="http://schemas.microsoft.com/office/drawing/2012/chart" uri="{CE6537A1-D6FC-4f65-9D91-7224C49458BB}">
                  <c15:layout>
                    <c:manualLayout>
                      <c:w val="0.33113962739727942"/>
                      <c:h val="0.15431065031928198"/>
                    </c:manualLayout>
                  </c15:layout>
                  <c15:showDataLabelsRange val="0"/>
                </c:ext>
                <c:ext xmlns:c16="http://schemas.microsoft.com/office/drawing/2014/chart" uri="{C3380CC4-5D6E-409C-BE32-E72D297353CC}">
                  <c16:uniqueId val="{00000000-683A-46DC-97D8-1F592BBA82BD}"/>
                </c:ext>
              </c:extLst>
            </c:dLbl>
            <c:dLbl>
              <c:idx val="1"/>
              <c:layout>
                <c:manualLayout>
                  <c:x val="6.3733986863074701E-2"/>
                  <c:y val="-0.29553453188139389"/>
                </c:manualLayout>
              </c:layout>
              <c:tx>
                <c:rich>
                  <a:bodyPr/>
                  <a:lstStyle/>
                  <a:p>
                    <a:fld id="{D9A7D3D0-C514-4CCD-B01E-096A3C0BEC23}" type="CATEGORYNAME">
                      <a:rPr lang="zh-TW" altLang="en-US">
                        <a:solidFill>
                          <a:schemeClr val="bg1"/>
                        </a:solidFill>
                      </a:rPr>
                      <a:pPr/>
                      <a:t>[類別名稱]</a:t>
                    </a:fld>
                    <a:r>
                      <a:rPr lang="zh-TW" altLang="en-US" baseline="0" dirty="0">
                        <a:solidFill>
                          <a:schemeClr val="bg1"/>
                        </a:solidFill>
                      </a:rPr>
                      <a:t>
</a:t>
                    </a:r>
                    <a:r>
                      <a:rPr lang="en-US" altLang="zh-TW" sz="1800" b="0" i="0" u="none" strike="noStrike" kern="1200" baseline="0" dirty="0">
                        <a:solidFill>
                          <a:schemeClr val="bg1"/>
                        </a:solidFill>
                      </a:rPr>
                      <a:t>100 %</a:t>
                    </a:r>
                  </a:p>
                </c:rich>
              </c:tx>
              <c:showLegendKey val="0"/>
              <c:showVal val="0"/>
              <c:showCatName val="1"/>
              <c:showSerName val="0"/>
              <c:showPercent val="1"/>
              <c:showBubbleSize val="0"/>
              <c:extLst>
                <c:ext xmlns:c15="http://schemas.microsoft.com/office/drawing/2012/chart" uri="{CE6537A1-D6FC-4f65-9D91-7224C49458BB}">
                  <c15:layout>
                    <c:manualLayout>
                      <c:w val="0.32975410594373428"/>
                      <c:h val="0.1891982756088588"/>
                    </c:manualLayout>
                  </c15:layout>
                  <c15:dlblFieldTable/>
                  <c15:showDataLabelsRange val="0"/>
                </c:ext>
                <c:ext xmlns:c16="http://schemas.microsoft.com/office/drawing/2014/chart" uri="{C3380CC4-5D6E-409C-BE32-E72D297353CC}">
                  <c16:uniqueId val="{00000001-683A-46DC-97D8-1F592BBA82BD}"/>
                </c:ext>
              </c:extLst>
            </c:dLbl>
            <c:spPr>
              <a:noFill/>
              <a:ln>
                <a:noFill/>
              </a:ln>
              <a:effectLst/>
            </c:spPr>
            <c:showLegendKey val="0"/>
            <c:showVal val="0"/>
            <c:showCatName val="1"/>
            <c:showSerName val="0"/>
            <c:showPercent val="1"/>
            <c:showBubbleSize val="0"/>
            <c:showLeaderLines val="1"/>
            <c:extLst>
              <c:ext xmlns:c15="http://schemas.microsoft.com/office/drawing/2012/chart" uri="{CE6537A1-D6FC-4f65-9D91-7224C49458BB}"/>
            </c:extLst>
          </c:dLbls>
          <c:cat>
            <c:strRef>
              <c:f>Sheet1!$A$2:$A$3</c:f>
              <c:strCache>
                <c:ptCount val="2"/>
                <c:pt idx="0">
                  <c:v>影響服務</c:v>
                </c:pt>
                <c:pt idx="1">
                  <c:v>不影響服務</c:v>
                </c:pt>
              </c:strCache>
            </c:strRef>
          </c:cat>
          <c:val>
            <c:numRef>
              <c:f>Sheet1!$B$2:$B$3</c:f>
              <c:numCache>
                <c:formatCode>General</c:formatCode>
                <c:ptCount val="2"/>
                <c:pt idx="0">
                  <c:v>0</c:v>
                </c:pt>
                <c:pt idx="1">
                  <c:v>124</c:v>
                </c:pt>
              </c:numCache>
            </c:numRef>
          </c:val>
          <c:extLst>
            <c:ext xmlns:c16="http://schemas.microsoft.com/office/drawing/2014/chart" uri="{C3380CC4-5D6E-409C-BE32-E72D297353CC}">
              <c16:uniqueId val="{00000002-683A-46DC-97D8-1F592BBA82BD}"/>
            </c:ext>
          </c:extLst>
        </c:ser>
        <c:dLbls>
          <c:showLegendKey val="0"/>
          <c:showVal val="0"/>
          <c:showCatName val="0"/>
          <c:showSerName val="0"/>
          <c:showPercent val="0"/>
          <c:showBubbleSize val="0"/>
          <c:showLeaderLines val="1"/>
        </c:dLbls>
      </c:pie3DChart>
    </c:plotArea>
    <c:plotVisOnly val="1"/>
    <c:dispBlanksAs val="zero"/>
    <c:showDLblsOverMax val="0"/>
  </c:chart>
  <c:txPr>
    <a:bodyPr/>
    <a:lstStyle/>
    <a:p>
      <a:pPr>
        <a:defRPr sz="1800" baseline="0">
          <a:latin typeface="Times New Roman" panose="02020603050405020304" pitchFamily="18" charset="0"/>
          <a:ea typeface="標楷體" panose="03000509000000000000" pitchFamily="65" charset="-120"/>
        </a:defRPr>
      </a:pPr>
      <a:endParaRPr lang="zh-TW"/>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256">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defRPr sz="1197" kern="1200" cap="none" spc="0" normalizeH="0" baseline="0"/>
  </cs:categoryAxis>
  <cs:chartArea>
    <cs:lnRef idx="0"/>
    <cs:fillRef idx="0"/>
    <cs:effectRef idx="0"/>
    <cs:fontRef idx="minor">
      <a:schemeClr val="dk1"/>
    </cs:fontRef>
    <cs:spPr>
      <a:pattFill prst="dkDnDiag">
        <a:fgClr>
          <a:schemeClr val="lt1"/>
        </a:fgClr>
        <a:bgClr>
          <a:schemeClr val="dk1">
            <a:lumMod val="10000"/>
            <a:lumOff val="90000"/>
          </a:schemeClr>
        </a:bgClr>
      </a:patt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19050">
        <a:solidFill>
          <a:schemeClr val="lt1"/>
        </a:solidFill>
      </a:ln>
    </cs:spPr>
  </cs:dataPoint>
  <cs:dataPoint3D>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50800">
        <a:solidFill>
          <a:schemeClr val="lt1"/>
        </a:solidFill>
      </a:ln>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50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AB258E6-E809-4B86-929A-D5F130B94C40}" type="doc">
      <dgm:prSet loTypeId="urn:microsoft.com/office/officeart/2005/8/layout/architecture+Icon" loCatId="hierarchy" qsTypeId="urn:microsoft.com/office/officeart/2005/8/quickstyle/simple3" qsCatId="simple" csTypeId="urn:microsoft.com/office/officeart/2005/8/colors/colorful1" csCatId="colorful" phldr="1"/>
      <dgm:spPr/>
      <dgm:t>
        <a:bodyPr/>
        <a:lstStyle/>
        <a:p>
          <a:endParaRPr lang="zh-TW" altLang="en-US"/>
        </a:p>
      </dgm:t>
    </dgm:pt>
    <dgm:pt modelId="{A391C97E-C6B6-4227-A20A-73FBE78F358B}">
      <dgm:prSet phldrT="[文字]" custT="1"/>
      <dgm:spPr/>
      <dgm:t>
        <a:bodyPr/>
        <a:lstStyle/>
        <a:p>
          <a:pPr algn="ctr"/>
          <a:endParaRPr lang="en-US" altLang="zh-TW" sz="3200" baseline="0" dirty="0">
            <a:latin typeface="Arial" panose="020B0604020202020204" pitchFamily="34" charset="0"/>
            <a:ea typeface="標楷體" panose="03000509000000000000" pitchFamily="65" charset="-120"/>
          </a:endParaRPr>
        </a:p>
        <a:p>
          <a:pPr algn="ctr"/>
          <a:r>
            <a:rPr lang="en-US" altLang="zh-TW" sz="3200" baseline="0" dirty="0" err="1">
              <a:latin typeface="Arial" panose="020B0604020202020204" pitchFamily="34" charset="0"/>
              <a:ea typeface="微軟正黑體" panose="020B0604030504040204" pitchFamily="34" charset="-120"/>
            </a:rPr>
            <a:t>TANet</a:t>
          </a:r>
          <a:r>
            <a:rPr lang="en-US" altLang="zh-TW" sz="3200" baseline="0" dirty="0">
              <a:latin typeface="Arial" panose="020B0604020202020204" pitchFamily="34" charset="0"/>
              <a:ea typeface="微軟正黑體" panose="020B0604030504040204" pitchFamily="34" charset="-120"/>
            </a:rPr>
            <a:t>/TWAREN </a:t>
          </a:r>
          <a:r>
            <a:rPr lang="zh-TW" altLang="en-US" sz="3200" baseline="0" dirty="0">
              <a:latin typeface="Arial" panose="020B0604020202020204" pitchFamily="34" charset="0"/>
              <a:ea typeface="微軟正黑體" panose="020B0604030504040204" pitchFamily="34" charset="-120"/>
            </a:rPr>
            <a:t>新世代骨幹網路規劃建置 </a:t>
          </a:r>
          <a:r>
            <a:rPr lang="en-US" altLang="zh-TW" sz="3200" baseline="0" dirty="0">
              <a:latin typeface="Arial" panose="020B0604020202020204" pitchFamily="34" charset="0"/>
              <a:ea typeface="微軟正黑體" panose="020B0604030504040204" pitchFamily="34" charset="-120"/>
            </a:rPr>
            <a:t>(112~115</a:t>
          </a:r>
          <a:r>
            <a:rPr lang="zh-TW" altLang="en-US" sz="3200" baseline="0" dirty="0">
              <a:latin typeface="Arial" panose="020B0604020202020204" pitchFamily="34" charset="0"/>
              <a:ea typeface="微軟正黑體" panose="020B0604030504040204" pitchFamily="34" charset="-120"/>
            </a:rPr>
            <a:t>年</a:t>
          </a:r>
          <a:r>
            <a:rPr lang="en-US" altLang="zh-TW" sz="3200" baseline="0" dirty="0">
              <a:latin typeface="Arial" panose="020B0604020202020204" pitchFamily="34" charset="0"/>
              <a:ea typeface="微軟正黑體" panose="020B0604030504040204" pitchFamily="34" charset="-120"/>
            </a:rPr>
            <a:t>)</a:t>
          </a:r>
        </a:p>
        <a:p>
          <a:pPr algn="ctr"/>
          <a:endParaRPr lang="en-US" altLang="zh-TW" sz="3200" baseline="0" dirty="0">
            <a:latin typeface="Arial" panose="020B0604020202020204" pitchFamily="34" charset="0"/>
            <a:ea typeface="標楷體" panose="03000509000000000000" pitchFamily="65" charset="-120"/>
          </a:endParaRPr>
        </a:p>
      </dgm:t>
    </dgm:pt>
    <dgm:pt modelId="{43647149-BA26-419E-9A91-9936170845AE}" type="parTrans" cxnId="{F0704A0D-8C51-4D70-A950-14E850244487}">
      <dgm:prSet/>
      <dgm:spPr/>
      <dgm:t>
        <a:bodyPr/>
        <a:lstStyle/>
        <a:p>
          <a:endParaRPr lang="zh-TW" altLang="en-US"/>
        </a:p>
      </dgm:t>
    </dgm:pt>
    <dgm:pt modelId="{94AD36D1-0D58-41D3-86CC-E12289B4BB49}" type="sibTrans" cxnId="{F0704A0D-8C51-4D70-A950-14E850244487}">
      <dgm:prSet/>
      <dgm:spPr/>
      <dgm:t>
        <a:bodyPr/>
        <a:lstStyle/>
        <a:p>
          <a:endParaRPr lang="zh-TW" altLang="en-US"/>
        </a:p>
      </dgm:t>
    </dgm:pt>
    <dgm:pt modelId="{A9B1248D-9B13-484B-827B-240BE58CC6E2}" type="pres">
      <dgm:prSet presAssocID="{4AB258E6-E809-4B86-929A-D5F130B94C40}" presName="Name0" presStyleCnt="0">
        <dgm:presLayoutVars>
          <dgm:chPref val="1"/>
          <dgm:dir/>
          <dgm:animOne val="branch"/>
          <dgm:animLvl val="lvl"/>
          <dgm:resizeHandles/>
        </dgm:presLayoutVars>
      </dgm:prSet>
      <dgm:spPr/>
    </dgm:pt>
    <dgm:pt modelId="{E14B3D6F-5E96-45CA-A4F0-39D621AC35CD}" type="pres">
      <dgm:prSet presAssocID="{A391C97E-C6B6-4227-A20A-73FBE78F358B}" presName="vertOne" presStyleCnt="0"/>
      <dgm:spPr/>
    </dgm:pt>
    <dgm:pt modelId="{D76C67A8-FE6C-424E-B5DE-47F6C9F95FF5}" type="pres">
      <dgm:prSet presAssocID="{A391C97E-C6B6-4227-A20A-73FBE78F358B}" presName="txOne" presStyleLbl="node0" presStyleIdx="0" presStyleCnt="1" custScaleX="100098" custLinFactNeighborX="48483" custLinFactNeighborY="-100000">
        <dgm:presLayoutVars>
          <dgm:chPref val="3"/>
        </dgm:presLayoutVars>
      </dgm:prSet>
      <dgm:spPr/>
    </dgm:pt>
    <dgm:pt modelId="{C7A388C2-A7BA-4B6A-A30D-F77F8241F55B}" type="pres">
      <dgm:prSet presAssocID="{A391C97E-C6B6-4227-A20A-73FBE78F358B}" presName="horzOne" presStyleCnt="0"/>
      <dgm:spPr/>
    </dgm:pt>
  </dgm:ptLst>
  <dgm:cxnLst>
    <dgm:cxn modelId="{F0704A0D-8C51-4D70-A950-14E850244487}" srcId="{4AB258E6-E809-4B86-929A-D5F130B94C40}" destId="{A391C97E-C6B6-4227-A20A-73FBE78F358B}" srcOrd="0" destOrd="0" parTransId="{43647149-BA26-419E-9A91-9936170845AE}" sibTransId="{94AD36D1-0D58-41D3-86CC-E12289B4BB49}"/>
    <dgm:cxn modelId="{901B3D60-B083-49CC-9CA2-EB981001C87C}" type="presOf" srcId="{4AB258E6-E809-4B86-929A-D5F130B94C40}" destId="{A9B1248D-9B13-484B-827B-240BE58CC6E2}" srcOrd="0" destOrd="0" presId="urn:microsoft.com/office/officeart/2005/8/layout/architecture+Icon"/>
    <dgm:cxn modelId="{3166D14B-D2A8-4BBF-9A67-8DC0F1E96B66}" type="presOf" srcId="{A391C97E-C6B6-4227-A20A-73FBE78F358B}" destId="{D76C67A8-FE6C-424E-B5DE-47F6C9F95FF5}" srcOrd="0" destOrd="0" presId="urn:microsoft.com/office/officeart/2005/8/layout/architecture+Icon"/>
    <dgm:cxn modelId="{2B414E04-342C-4F1B-94AB-3589614A3948}" type="presParOf" srcId="{A9B1248D-9B13-484B-827B-240BE58CC6E2}" destId="{E14B3D6F-5E96-45CA-A4F0-39D621AC35CD}" srcOrd="0" destOrd="0" presId="urn:microsoft.com/office/officeart/2005/8/layout/architecture+Icon"/>
    <dgm:cxn modelId="{B9D40A7C-B008-443E-8B19-60EFD07E8117}" type="presParOf" srcId="{E14B3D6F-5E96-45CA-A4F0-39D621AC35CD}" destId="{D76C67A8-FE6C-424E-B5DE-47F6C9F95FF5}" srcOrd="0" destOrd="0" presId="urn:microsoft.com/office/officeart/2005/8/layout/architecture+Icon"/>
    <dgm:cxn modelId="{2791B6CE-1839-46DD-A884-ED2AB481C134}" type="presParOf" srcId="{E14B3D6F-5E96-45CA-A4F0-39D621AC35CD}" destId="{C7A388C2-A7BA-4B6A-A30D-F77F8241F55B}" srcOrd="1" destOrd="0" presId="urn:microsoft.com/office/officeart/2005/8/layout/architecture+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AB258E6-E809-4B86-929A-D5F130B94C40}" type="doc">
      <dgm:prSet loTypeId="urn:microsoft.com/office/officeart/2005/8/layout/architecture+Icon" loCatId="hierarchy" qsTypeId="urn:microsoft.com/office/officeart/2005/8/quickstyle/simple3" qsCatId="simple" csTypeId="urn:microsoft.com/office/officeart/2005/8/colors/accent2_5" csCatId="accent2" phldr="1"/>
      <dgm:spPr/>
      <dgm:t>
        <a:bodyPr/>
        <a:lstStyle/>
        <a:p>
          <a:endParaRPr lang="zh-TW" altLang="en-US"/>
        </a:p>
      </dgm:t>
    </dgm:pt>
    <dgm:pt modelId="{A391C97E-C6B6-4227-A20A-73FBE78F358B}">
      <dgm:prSet phldrT="[文字]" custT="1"/>
      <dgm:spPr/>
      <dgm:t>
        <a:bodyPr/>
        <a:lstStyle/>
        <a:p>
          <a:pPr algn="ctr"/>
          <a:r>
            <a:rPr lang="zh-TW" altLang="en-US" sz="3200" baseline="0" dirty="0">
              <a:latin typeface="Arial" panose="020B0604020202020204" pitchFamily="34" charset="0"/>
              <a:ea typeface="微軟正黑體" panose="020B0604030504040204" pitchFamily="34" charset="-120"/>
            </a:rPr>
            <a:t>新世代骨幹設備採購案</a:t>
          </a:r>
          <a:endParaRPr lang="en-US" altLang="zh-TW" sz="3200" baseline="0" dirty="0">
            <a:latin typeface="Arial" panose="020B0604020202020204" pitchFamily="34" charset="0"/>
            <a:ea typeface="微軟正黑體" panose="020B0604030504040204" pitchFamily="34" charset="-120"/>
          </a:endParaRPr>
        </a:p>
        <a:p>
          <a:pPr algn="ctr"/>
          <a:r>
            <a:rPr lang="en-US" altLang="zh-TW" sz="3200" baseline="0" dirty="0">
              <a:latin typeface="Arial" panose="020B0604020202020204" pitchFamily="34" charset="0"/>
              <a:ea typeface="微軟正黑體" panose="020B0604030504040204" pitchFamily="34" charset="-120"/>
            </a:rPr>
            <a:t>(113~114</a:t>
          </a:r>
          <a:r>
            <a:rPr lang="zh-TW" altLang="en-US" sz="3200" baseline="0" dirty="0">
              <a:latin typeface="Arial" panose="020B0604020202020204" pitchFamily="34" charset="0"/>
              <a:ea typeface="微軟正黑體" panose="020B0604030504040204" pitchFamily="34" charset="-120"/>
            </a:rPr>
            <a:t>年</a:t>
          </a:r>
          <a:r>
            <a:rPr lang="en-US" altLang="zh-TW" sz="3200" baseline="0" dirty="0">
              <a:latin typeface="Arial" panose="020B0604020202020204" pitchFamily="34" charset="0"/>
              <a:ea typeface="微軟正黑體" panose="020B0604030504040204" pitchFamily="34" charset="-120"/>
            </a:rPr>
            <a:t>)</a:t>
          </a:r>
        </a:p>
      </dgm:t>
    </dgm:pt>
    <dgm:pt modelId="{43647149-BA26-419E-9A91-9936170845AE}" type="parTrans" cxnId="{F0704A0D-8C51-4D70-A950-14E850244487}">
      <dgm:prSet/>
      <dgm:spPr/>
      <dgm:t>
        <a:bodyPr/>
        <a:lstStyle/>
        <a:p>
          <a:endParaRPr lang="zh-TW" altLang="en-US"/>
        </a:p>
      </dgm:t>
    </dgm:pt>
    <dgm:pt modelId="{94AD36D1-0D58-41D3-86CC-E12289B4BB49}" type="sibTrans" cxnId="{F0704A0D-8C51-4D70-A950-14E850244487}">
      <dgm:prSet/>
      <dgm:spPr/>
      <dgm:t>
        <a:bodyPr/>
        <a:lstStyle/>
        <a:p>
          <a:endParaRPr lang="zh-TW" altLang="en-US"/>
        </a:p>
      </dgm:t>
    </dgm:pt>
    <dgm:pt modelId="{A9B1248D-9B13-484B-827B-240BE58CC6E2}" type="pres">
      <dgm:prSet presAssocID="{4AB258E6-E809-4B86-929A-D5F130B94C40}" presName="Name0" presStyleCnt="0">
        <dgm:presLayoutVars>
          <dgm:chPref val="1"/>
          <dgm:dir/>
          <dgm:animOne val="branch"/>
          <dgm:animLvl val="lvl"/>
          <dgm:resizeHandles/>
        </dgm:presLayoutVars>
      </dgm:prSet>
      <dgm:spPr/>
    </dgm:pt>
    <dgm:pt modelId="{E14B3D6F-5E96-45CA-A4F0-39D621AC35CD}" type="pres">
      <dgm:prSet presAssocID="{A391C97E-C6B6-4227-A20A-73FBE78F358B}" presName="vertOne" presStyleCnt="0"/>
      <dgm:spPr/>
    </dgm:pt>
    <dgm:pt modelId="{D76C67A8-FE6C-424E-B5DE-47F6C9F95FF5}" type="pres">
      <dgm:prSet presAssocID="{A391C97E-C6B6-4227-A20A-73FBE78F358B}" presName="txOne" presStyleLbl="node0" presStyleIdx="0" presStyleCnt="1" custScaleX="55013" custLinFactNeighborX="-3691">
        <dgm:presLayoutVars>
          <dgm:chPref val="3"/>
        </dgm:presLayoutVars>
      </dgm:prSet>
      <dgm:spPr/>
    </dgm:pt>
    <dgm:pt modelId="{C7A388C2-A7BA-4B6A-A30D-F77F8241F55B}" type="pres">
      <dgm:prSet presAssocID="{A391C97E-C6B6-4227-A20A-73FBE78F358B}" presName="horzOne" presStyleCnt="0"/>
      <dgm:spPr/>
    </dgm:pt>
  </dgm:ptLst>
  <dgm:cxnLst>
    <dgm:cxn modelId="{F0704A0D-8C51-4D70-A950-14E850244487}" srcId="{4AB258E6-E809-4B86-929A-D5F130B94C40}" destId="{A391C97E-C6B6-4227-A20A-73FBE78F358B}" srcOrd="0" destOrd="0" parTransId="{43647149-BA26-419E-9A91-9936170845AE}" sibTransId="{94AD36D1-0D58-41D3-86CC-E12289B4BB49}"/>
    <dgm:cxn modelId="{5508A43D-B2B2-4902-87C7-E9FF63321B18}" type="presOf" srcId="{A391C97E-C6B6-4227-A20A-73FBE78F358B}" destId="{D76C67A8-FE6C-424E-B5DE-47F6C9F95FF5}" srcOrd="0" destOrd="0" presId="urn:microsoft.com/office/officeart/2005/8/layout/architecture+Icon"/>
    <dgm:cxn modelId="{C1B38A69-9C20-43C1-9153-DB1D3C6C3EAC}" type="presOf" srcId="{4AB258E6-E809-4B86-929A-D5F130B94C40}" destId="{A9B1248D-9B13-484B-827B-240BE58CC6E2}" srcOrd="0" destOrd="0" presId="urn:microsoft.com/office/officeart/2005/8/layout/architecture+Icon"/>
    <dgm:cxn modelId="{769B4E40-259D-4299-A218-FDEF268C7B29}" type="presParOf" srcId="{A9B1248D-9B13-484B-827B-240BE58CC6E2}" destId="{E14B3D6F-5E96-45CA-A4F0-39D621AC35CD}" srcOrd="0" destOrd="0" presId="urn:microsoft.com/office/officeart/2005/8/layout/architecture+Icon"/>
    <dgm:cxn modelId="{FE88739B-4E2F-4C9E-83C7-B383F0233A54}" type="presParOf" srcId="{E14B3D6F-5E96-45CA-A4F0-39D621AC35CD}" destId="{D76C67A8-FE6C-424E-B5DE-47F6C9F95FF5}" srcOrd="0" destOrd="0" presId="urn:microsoft.com/office/officeart/2005/8/layout/architecture+Icon"/>
    <dgm:cxn modelId="{A6BE8218-00D9-48E3-843C-555299DF363A}" type="presParOf" srcId="{E14B3D6F-5E96-45CA-A4F0-39D621AC35CD}" destId="{C7A388C2-A7BA-4B6A-A30D-F77F8241F55B}" srcOrd="1" destOrd="0" presId="urn:microsoft.com/office/officeart/2005/8/layout/architecture+Icon"/>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AB258E6-E809-4B86-929A-D5F130B94C40}" type="doc">
      <dgm:prSet loTypeId="urn:microsoft.com/office/officeart/2005/8/layout/architecture+Icon" loCatId="hierarchy" qsTypeId="urn:microsoft.com/office/officeart/2005/8/quickstyle/simple3" qsCatId="simple" csTypeId="urn:microsoft.com/office/officeart/2005/8/colors/accent1_2" csCatId="accent1" phldr="1"/>
      <dgm:spPr/>
      <dgm:t>
        <a:bodyPr/>
        <a:lstStyle/>
        <a:p>
          <a:endParaRPr lang="zh-TW" altLang="en-US"/>
        </a:p>
      </dgm:t>
    </dgm:pt>
    <dgm:pt modelId="{A391C97E-C6B6-4227-A20A-73FBE78F358B}">
      <dgm:prSet phldrT="[文字]" custT="1"/>
      <dgm:spPr/>
      <dgm:t>
        <a:bodyPr/>
        <a:lstStyle/>
        <a:p>
          <a:pPr algn="ctr"/>
          <a:r>
            <a:rPr lang="zh-TW" altLang="en-US" sz="3200" baseline="0" dirty="0">
              <a:latin typeface="微軟正黑體" panose="020B0604030504040204" pitchFamily="34" charset="-120"/>
              <a:ea typeface="微軟正黑體" panose="020B0604030504040204" pitchFamily="34" charset="-120"/>
            </a:rPr>
            <a:t>骨幹光纖線路</a:t>
          </a:r>
          <a:endParaRPr lang="en-US" altLang="zh-TW" sz="3200" baseline="0" dirty="0">
            <a:latin typeface="微軟正黑體" panose="020B0604030504040204" pitchFamily="34" charset="-120"/>
            <a:ea typeface="微軟正黑體" panose="020B0604030504040204" pitchFamily="34" charset="-120"/>
          </a:endParaRPr>
        </a:p>
      </dgm:t>
    </dgm:pt>
    <dgm:pt modelId="{43647149-BA26-419E-9A91-9936170845AE}" type="parTrans" cxnId="{F0704A0D-8C51-4D70-A950-14E850244487}">
      <dgm:prSet/>
      <dgm:spPr/>
      <dgm:t>
        <a:bodyPr/>
        <a:lstStyle/>
        <a:p>
          <a:endParaRPr lang="zh-TW" altLang="en-US"/>
        </a:p>
      </dgm:t>
    </dgm:pt>
    <dgm:pt modelId="{94AD36D1-0D58-41D3-86CC-E12289B4BB49}" type="sibTrans" cxnId="{F0704A0D-8C51-4D70-A950-14E850244487}">
      <dgm:prSet/>
      <dgm:spPr/>
      <dgm:t>
        <a:bodyPr/>
        <a:lstStyle/>
        <a:p>
          <a:endParaRPr lang="zh-TW" altLang="en-US"/>
        </a:p>
      </dgm:t>
    </dgm:pt>
    <dgm:pt modelId="{A9B1248D-9B13-484B-827B-240BE58CC6E2}" type="pres">
      <dgm:prSet presAssocID="{4AB258E6-E809-4B86-929A-D5F130B94C40}" presName="Name0" presStyleCnt="0">
        <dgm:presLayoutVars>
          <dgm:chPref val="1"/>
          <dgm:dir/>
          <dgm:animOne val="branch"/>
          <dgm:animLvl val="lvl"/>
          <dgm:resizeHandles/>
        </dgm:presLayoutVars>
      </dgm:prSet>
      <dgm:spPr/>
    </dgm:pt>
    <dgm:pt modelId="{E14B3D6F-5E96-45CA-A4F0-39D621AC35CD}" type="pres">
      <dgm:prSet presAssocID="{A391C97E-C6B6-4227-A20A-73FBE78F358B}" presName="vertOne" presStyleCnt="0"/>
      <dgm:spPr/>
    </dgm:pt>
    <dgm:pt modelId="{D76C67A8-FE6C-424E-B5DE-47F6C9F95FF5}" type="pres">
      <dgm:prSet presAssocID="{A391C97E-C6B6-4227-A20A-73FBE78F358B}" presName="txOne" presStyleLbl="node0" presStyleIdx="0" presStyleCnt="1" custScaleY="77778" custLinFactNeighborX="49" custLinFactNeighborY="33680">
        <dgm:presLayoutVars>
          <dgm:chPref val="3"/>
        </dgm:presLayoutVars>
      </dgm:prSet>
      <dgm:spPr/>
    </dgm:pt>
    <dgm:pt modelId="{C7A388C2-A7BA-4B6A-A30D-F77F8241F55B}" type="pres">
      <dgm:prSet presAssocID="{A391C97E-C6B6-4227-A20A-73FBE78F358B}" presName="horzOne" presStyleCnt="0"/>
      <dgm:spPr/>
    </dgm:pt>
  </dgm:ptLst>
  <dgm:cxnLst>
    <dgm:cxn modelId="{F0704A0D-8C51-4D70-A950-14E850244487}" srcId="{4AB258E6-E809-4B86-929A-D5F130B94C40}" destId="{A391C97E-C6B6-4227-A20A-73FBE78F358B}" srcOrd="0" destOrd="0" parTransId="{43647149-BA26-419E-9A91-9936170845AE}" sibTransId="{94AD36D1-0D58-41D3-86CC-E12289B4BB49}"/>
    <dgm:cxn modelId="{D11EB8B4-060D-440A-8725-C320F47E4B02}" type="presOf" srcId="{A391C97E-C6B6-4227-A20A-73FBE78F358B}" destId="{D76C67A8-FE6C-424E-B5DE-47F6C9F95FF5}" srcOrd="0" destOrd="0" presId="urn:microsoft.com/office/officeart/2005/8/layout/architecture+Icon"/>
    <dgm:cxn modelId="{D38C1CF2-23C7-4A22-930C-F43AC5256A84}" type="presOf" srcId="{4AB258E6-E809-4B86-929A-D5F130B94C40}" destId="{A9B1248D-9B13-484B-827B-240BE58CC6E2}" srcOrd="0" destOrd="0" presId="urn:microsoft.com/office/officeart/2005/8/layout/architecture+Icon"/>
    <dgm:cxn modelId="{9FA7A5E1-0466-4896-8378-E3A5EA1F0B1E}" type="presParOf" srcId="{A9B1248D-9B13-484B-827B-240BE58CC6E2}" destId="{E14B3D6F-5E96-45CA-A4F0-39D621AC35CD}" srcOrd="0" destOrd="0" presId="urn:microsoft.com/office/officeart/2005/8/layout/architecture+Icon"/>
    <dgm:cxn modelId="{59ABE6F5-E403-46E7-B3C3-0D3CBFB95DB8}" type="presParOf" srcId="{E14B3D6F-5E96-45CA-A4F0-39D621AC35CD}" destId="{D76C67A8-FE6C-424E-B5DE-47F6C9F95FF5}" srcOrd="0" destOrd="0" presId="urn:microsoft.com/office/officeart/2005/8/layout/architecture+Icon"/>
    <dgm:cxn modelId="{1A5541F1-0D9E-411F-9C83-9BEE8180534D}" type="presParOf" srcId="{E14B3D6F-5E96-45CA-A4F0-39D621AC35CD}" destId="{C7A388C2-A7BA-4B6A-A30D-F77F8241F55B}" srcOrd="1" destOrd="0" presId="urn:microsoft.com/office/officeart/2005/8/layout/architecture+Icon"/>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AB258E6-E809-4B86-929A-D5F130B94C40}" type="doc">
      <dgm:prSet loTypeId="urn:microsoft.com/office/officeart/2005/8/layout/architecture+Icon" loCatId="hierarchy" qsTypeId="urn:microsoft.com/office/officeart/2005/8/quickstyle/simple3" qsCatId="simple" csTypeId="urn:microsoft.com/office/officeart/2005/8/colors/accent1_2" csCatId="accent1" phldr="1"/>
      <dgm:spPr/>
      <dgm:t>
        <a:bodyPr/>
        <a:lstStyle/>
        <a:p>
          <a:endParaRPr lang="zh-TW" altLang="en-US"/>
        </a:p>
      </dgm:t>
    </dgm:pt>
    <dgm:pt modelId="{A391C97E-C6B6-4227-A20A-73FBE78F358B}">
      <dgm:prSet phldrT="[文字]" custT="1"/>
      <dgm:spPr/>
      <dgm:t>
        <a:bodyPr/>
        <a:lstStyle/>
        <a:p>
          <a:pPr algn="ctr"/>
          <a:r>
            <a:rPr lang="en-US" altLang="zh-TW" sz="2400" kern="1200" baseline="0" dirty="0">
              <a:latin typeface="微軟正黑體" panose="020B0604030504040204" pitchFamily="34" charset="-120"/>
              <a:ea typeface="微軟正黑體" panose="020B0604030504040204" pitchFamily="34" charset="-120"/>
            </a:rPr>
            <a:t>NCHC</a:t>
          </a:r>
          <a:r>
            <a:rPr lang="zh-TW" altLang="en-US" sz="2400" kern="1200" baseline="0" dirty="0">
              <a:latin typeface="微軟正黑體" panose="020B0604030504040204" pitchFamily="34" charset="-120"/>
              <a:ea typeface="微軟正黑體" panose="020B0604030504040204" pitchFamily="34" charset="-120"/>
            </a:rPr>
            <a:t>自建光纖</a:t>
          </a:r>
          <a:endParaRPr lang="en-US" altLang="zh-TW" sz="2400" kern="1200" baseline="0" dirty="0">
            <a:latin typeface="微軟正黑體" panose="020B0604030504040204" pitchFamily="34" charset="-120"/>
            <a:ea typeface="微軟正黑體" panose="020B0604030504040204" pitchFamily="34" charset="-120"/>
          </a:endParaRPr>
        </a:p>
      </dgm:t>
    </dgm:pt>
    <dgm:pt modelId="{43647149-BA26-419E-9A91-9936170845AE}" type="parTrans" cxnId="{F0704A0D-8C51-4D70-A950-14E850244487}">
      <dgm:prSet/>
      <dgm:spPr/>
      <dgm:t>
        <a:bodyPr/>
        <a:lstStyle/>
        <a:p>
          <a:endParaRPr lang="zh-TW" altLang="en-US"/>
        </a:p>
      </dgm:t>
    </dgm:pt>
    <dgm:pt modelId="{94AD36D1-0D58-41D3-86CC-E12289B4BB49}" type="sibTrans" cxnId="{F0704A0D-8C51-4D70-A950-14E850244487}">
      <dgm:prSet/>
      <dgm:spPr/>
      <dgm:t>
        <a:bodyPr/>
        <a:lstStyle/>
        <a:p>
          <a:endParaRPr lang="zh-TW" altLang="en-US"/>
        </a:p>
      </dgm:t>
    </dgm:pt>
    <dgm:pt modelId="{A9B1248D-9B13-484B-827B-240BE58CC6E2}" type="pres">
      <dgm:prSet presAssocID="{4AB258E6-E809-4B86-929A-D5F130B94C40}" presName="Name0" presStyleCnt="0">
        <dgm:presLayoutVars>
          <dgm:chPref val="1"/>
          <dgm:dir/>
          <dgm:animOne val="branch"/>
          <dgm:animLvl val="lvl"/>
          <dgm:resizeHandles/>
        </dgm:presLayoutVars>
      </dgm:prSet>
      <dgm:spPr/>
    </dgm:pt>
    <dgm:pt modelId="{E14B3D6F-5E96-45CA-A4F0-39D621AC35CD}" type="pres">
      <dgm:prSet presAssocID="{A391C97E-C6B6-4227-A20A-73FBE78F358B}" presName="vertOne" presStyleCnt="0"/>
      <dgm:spPr/>
    </dgm:pt>
    <dgm:pt modelId="{D76C67A8-FE6C-424E-B5DE-47F6C9F95FF5}" type="pres">
      <dgm:prSet presAssocID="{A391C97E-C6B6-4227-A20A-73FBE78F358B}" presName="txOne" presStyleLbl="node0" presStyleIdx="0" presStyleCnt="1" custScaleX="100098" custScaleY="100000" custLinFactNeighborX="-7959" custLinFactNeighborY="2502">
        <dgm:presLayoutVars>
          <dgm:chPref val="3"/>
        </dgm:presLayoutVars>
      </dgm:prSet>
      <dgm:spPr/>
    </dgm:pt>
    <dgm:pt modelId="{C7A388C2-A7BA-4B6A-A30D-F77F8241F55B}" type="pres">
      <dgm:prSet presAssocID="{A391C97E-C6B6-4227-A20A-73FBE78F358B}" presName="horzOne" presStyleCnt="0"/>
      <dgm:spPr/>
    </dgm:pt>
  </dgm:ptLst>
  <dgm:cxnLst>
    <dgm:cxn modelId="{F0704A0D-8C51-4D70-A950-14E850244487}" srcId="{4AB258E6-E809-4B86-929A-D5F130B94C40}" destId="{A391C97E-C6B6-4227-A20A-73FBE78F358B}" srcOrd="0" destOrd="0" parTransId="{43647149-BA26-419E-9A91-9936170845AE}" sibTransId="{94AD36D1-0D58-41D3-86CC-E12289B4BB49}"/>
    <dgm:cxn modelId="{B4C17655-A15B-44BF-B825-7E06F6676DEF}" type="presOf" srcId="{4AB258E6-E809-4B86-929A-D5F130B94C40}" destId="{A9B1248D-9B13-484B-827B-240BE58CC6E2}" srcOrd="0" destOrd="0" presId="urn:microsoft.com/office/officeart/2005/8/layout/architecture+Icon"/>
    <dgm:cxn modelId="{BA122FDA-45FC-4F3B-A163-8743E60C4D90}" type="presOf" srcId="{A391C97E-C6B6-4227-A20A-73FBE78F358B}" destId="{D76C67A8-FE6C-424E-B5DE-47F6C9F95FF5}" srcOrd="0" destOrd="0" presId="urn:microsoft.com/office/officeart/2005/8/layout/architecture+Icon"/>
    <dgm:cxn modelId="{2C8BD916-EF8E-40D8-A684-A643C911F78E}" type="presParOf" srcId="{A9B1248D-9B13-484B-827B-240BE58CC6E2}" destId="{E14B3D6F-5E96-45CA-A4F0-39D621AC35CD}" srcOrd="0" destOrd="0" presId="urn:microsoft.com/office/officeart/2005/8/layout/architecture+Icon"/>
    <dgm:cxn modelId="{676895B8-6A8E-43BD-B7C5-2F3A1B1E52F2}" type="presParOf" srcId="{E14B3D6F-5E96-45CA-A4F0-39D621AC35CD}" destId="{D76C67A8-FE6C-424E-B5DE-47F6C9F95FF5}" srcOrd="0" destOrd="0" presId="urn:microsoft.com/office/officeart/2005/8/layout/architecture+Icon"/>
    <dgm:cxn modelId="{6DE9FC2B-78F5-48BD-B38A-4FF164E5BDFA}" type="presParOf" srcId="{E14B3D6F-5E96-45CA-A4F0-39D621AC35CD}" destId="{C7A388C2-A7BA-4B6A-A30D-F77F8241F55B}" srcOrd="1" destOrd="0" presId="urn:microsoft.com/office/officeart/2005/8/layout/architecture+Icon"/>
  </dgm:cxnLst>
  <dgm:bg/>
  <dgm:whole/>
  <dgm:extLst>
    <a:ext uri="http://schemas.microsoft.com/office/drawing/2008/diagram">
      <dsp:dataModelExt xmlns:dsp="http://schemas.microsoft.com/office/drawing/2008/diagram" relId="rId24"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AB258E6-E809-4B86-929A-D5F130B94C40}" type="doc">
      <dgm:prSet loTypeId="urn:microsoft.com/office/officeart/2005/8/layout/architecture+Icon" loCatId="hierarchy" qsTypeId="urn:microsoft.com/office/officeart/2005/8/quickstyle/simple3" qsCatId="simple" csTypeId="urn:microsoft.com/office/officeart/2005/8/colors/accent1_2" csCatId="accent1" phldr="1"/>
      <dgm:spPr/>
      <dgm:t>
        <a:bodyPr/>
        <a:lstStyle/>
        <a:p>
          <a:endParaRPr lang="zh-TW" altLang="en-US"/>
        </a:p>
      </dgm:t>
    </dgm:pt>
    <dgm:pt modelId="{A391C97E-C6B6-4227-A20A-73FBE78F358B}">
      <dgm:prSet phldrT="[文字]" custT="1"/>
      <dgm:spPr/>
      <dgm:t>
        <a:bodyPr/>
        <a:lstStyle/>
        <a:p>
          <a:pPr algn="ctr"/>
          <a:r>
            <a:rPr lang="zh-TW" altLang="en-US" sz="2400" kern="1200" baseline="0" dirty="0">
              <a:latin typeface="微軟正黑體" panose="020B0604030504040204" pitchFamily="34" charset="-120"/>
              <a:ea typeface="微軟正黑體" panose="020B0604030504040204" pitchFamily="34" charset="-120"/>
            </a:rPr>
            <a:t>租用業者光纖</a:t>
          </a:r>
          <a:endParaRPr lang="en-US" altLang="zh-TW" sz="2400" kern="1200" baseline="0" dirty="0">
            <a:latin typeface="微軟正黑體" panose="020B0604030504040204" pitchFamily="34" charset="-120"/>
            <a:ea typeface="微軟正黑體" panose="020B0604030504040204" pitchFamily="34" charset="-120"/>
          </a:endParaRPr>
        </a:p>
        <a:p>
          <a:pPr algn="ctr"/>
          <a:r>
            <a:rPr lang="en-US" altLang="zh-TW" sz="2400" kern="1200" baseline="0" dirty="0">
              <a:latin typeface="微軟正黑體" panose="020B0604030504040204" pitchFamily="34" charset="-120"/>
              <a:ea typeface="微軟正黑體" panose="020B0604030504040204" pitchFamily="34" charset="-120"/>
              <a:cs typeface="+mn-cs"/>
            </a:rPr>
            <a:t>(A</a:t>
          </a:r>
          <a:r>
            <a:rPr lang="zh-TW" altLang="en-US" sz="2400" kern="1200" baseline="0" dirty="0">
              <a:latin typeface="微軟正黑體" panose="020B0604030504040204" pitchFamily="34" charset="-120"/>
              <a:ea typeface="微軟正黑體" panose="020B0604030504040204" pitchFamily="34" charset="-120"/>
              <a:cs typeface="+mn-cs"/>
            </a:rPr>
            <a:t>、</a:t>
          </a:r>
          <a:r>
            <a:rPr lang="en-US" altLang="zh-TW" sz="2400" kern="1200" baseline="0" dirty="0">
              <a:latin typeface="微軟正黑體" panose="020B0604030504040204" pitchFamily="34" charset="-120"/>
              <a:ea typeface="微軟正黑體" panose="020B0604030504040204" pitchFamily="34" charset="-120"/>
              <a:cs typeface="+mn-cs"/>
            </a:rPr>
            <a:t>B</a:t>
          </a:r>
          <a:r>
            <a:rPr lang="zh-TW" altLang="en-US" sz="2400" kern="1200" baseline="0" dirty="0">
              <a:latin typeface="微軟正黑體" panose="020B0604030504040204" pitchFamily="34" charset="-120"/>
              <a:ea typeface="微軟正黑體" panose="020B0604030504040204" pitchFamily="34" charset="-120"/>
              <a:cs typeface="+mn-cs"/>
            </a:rPr>
            <a:t>標</a:t>
          </a:r>
          <a:r>
            <a:rPr lang="en-US" altLang="zh-TW" sz="2400" kern="1200" baseline="0" dirty="0">
              <a:latin typeface="微軟正黑體" panose="020B0604030504040204" pitchFamily="34" charset="-120"/>
              <a:ea typeface="微軟正黑體" panose="020B0604030504040204" pitchFamily="34" charset="-120"/>
              <a:cs typeface="+mn-cs"/>
            </a:rPr>
            <a:t>)</a:t>
          </a:r>
        </a:p>
      </dgm:t>
    </dgm:pt>
    <dgm:pt modelId="{43647149-BA26-419E-9A91-9936170845AE}" type="parTrans" cxnId="{F0704A0D-8C51-4D70-A950-14E850244487}">
      <dgm:prSet/>
      <dgm:spPr/>
      <dgm:t>
        <a:bodyPr/>
        <a:lstStyle/>
        <a:p>
          <a:endParaRPr lang="zh-TW" altLang="en-US"/>
        </a:p>
      </dgm:t>
    </dgm:pt>
    <dgm:pt modelId="{94AD36D1-0D58-41D3-86CC-E12289B4BB49}" type="sibTrans" cxnId="{F0704A0D-8C51-4D70-A950-14E850244487}">
      <dgm:prSet/>
      <dgm:spPr/>
      <dgm:t>
        <a:bodyPr/>
        <a:lstStyle/>
        <a:p>
          <a:endParaRPr lang="zh-TW" altLang="en-US"/>
        </a:p>
      </dgm:t>
    </dgm:pt>
    <dgm:pt modelId="{A9B1248D-9B13-484B-827B-240BE58CC6E2}" type="pres">
      <dgm:prSet presAssocID="{4AB258E6-E809-4B86-929A-D5F130B94C40}" presName="Name0" presStyleCnt="0">
        <dgm:presLayoutVars>
          <dgm:chPref val="1"/>
          <dgm:dir/>
          <dgm:animOne val="branch"/>
          <dgm:animLvl val="lvl"/>
          <dgm:resizeHandles/>
        </dgm:presLayoutVars>
      </dgm:prSet>
      <dgm:spPr/>
    </dgm:pt>
    <dgm:pt modelId="{E14B3D6F-5E96-45CA-A4F0-39D621AC35CD}" type="pres">
      <dgm:prSet presAssocID="{A391C97E-C6B6-4227-A20A-73FBE78F358B}" presName="vertOne" presStyleCnt="0"/>
      <dgm:spPr/>
    </dgm:pt>
    <dgm:pt modelId="{D76C67A8-FE6C-424E-B5DE-47F6C9F95FF5}" type="pres">
      <dgm:prSet presAssocID="{A391C97E-C6B6-4227-A20A-73FBE78F358B}" presName="txOne" presStyleLbl="node0" presStyleIdx="0" presStyleCnt="1" custScaleX="84890" custScaleY="100000" custLinFactNeighborX="6520">
        <dgm:presLayoutVars>
          <dgm:chPref val="3"/>
        </dgm:presLayoutVars>
      </dgm:prSet>
      <dgm:spPr/>
    </dgm:pt>
    <dgm:pt modelId="{C7A388C2-A7BA-4B6A-A30D-F77F8241F55B}" type="pres">
      <dgm:prSet presAssocID="{A391C97E-C6B6-4227-A20A-73FBE78F358B}" presName="horzOne" presStyleCnt="0"/>
      <dgm:spPr/>
    </dgm:pt>
  </dgm:ptLst>
  <dgm:cxnLst>
    <dgm:cxn modelId="{F0704A0D-8C51-4D70-A950-14E850244487}" srcId="{4AB258E6-E809-4B86-929A-D5F130B94C40}" destId="{A391C97E-C6B6-4227-A20A-73FBE78F358B}" srcOrd="0" destOrd="0" parTransId="{43647149-BA26-419E-9A91-9936170845AE}" sibTransId="{94AD36D1-0D58-41D3-86CC-E12289B4BB49}"/>
    <dgm:cxn modelId="{96F44347-D637-45A8-BB00-5B69C33BA35B}" type="presOf" srcId="{4AB258E6-E809-4B86-929A-D5F130B94C40}" destId="{A9B1248D-9B13-484B-827B-240BE58CC6E2}" srcOrd="0" destOrd="0" presId="urn:microsoft.com/office/officeart/2005/8/layout/architecture+Icon"/>
    <dgm:cxn modelId="{5162F7DA-09F7-45E2-B9D0-69BE83442D84}" type="presOf" srcId="{A391C97E-C6B6-4227-A20A-73FBE78F358B}" destId="{D76C67A8-FE6C-424E-B5DE-47F6C9F95FF5}" srcOrd="0" destOrd="0" presId="urn:microsoft.com/office/officeart/2005/8/layout/architecture+Icon"/>
    <dgm:cxn modelId="{087DE0FC-40E8-4855-9269-B99B68C8B942}" type="presParOf" srcId="{A9B1248D-9B13-484B-827B-240BE58CC6E2}" destId="{E14B3D6F-5E96-45CA-A4F0-39D621AC35CD}" srcOrd="0" destOrd="0" presId="urn:microsoft.com/office/officeart/2005/8/layout/architecture+Icon"/>
    <dgm:cxn modelId="{49075708-401D-4550-AC47-09FBCF8C26F1}" type="presParOf" srcId="{E14B3D6F-5E96-45CA-A4F0-39D621AC35CD}" destId="{D76C67A8-FE6C-424E-B5DE-47F6C9F95FF5}" srcOrd="0" destOrd="0" presId="urn:microsoft.com/office/officeart/2005/8/layout/architecture+Icon"/>
    <dgm:cxn modelId="{E540BB17-9E3D-4AB2-B6C3-764A2B717CF6}" type="presParOf" srcId="{E14B3D6F-5E96-45CA-A4F0-39D621AC35CD}" destId="{C7A388C2-A7BA-4B6A-A30D-F77F8241F55B}" srcOrd="1" destOrd="0" presId="urn:microsoft.com/office/officeart/2005/8/layout/architecture+Icon"/>
  </dgm:cxnLst>
  <dgm:bg/>
  <dgm:whole/>
  <dgm:extLst>
    <a:ext uri="http://schemas.microsoft.com/office/drawing/2008/diagram">
      <dsp:dataModelExt xmlns:dsp="http://schemas.microsoft.com/office/drawing/2008/diagram" relId="rId2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AB258E6-E809-4B86-929A-D5F130B94C40}" type="doc">
      <dgm:prSet loTypeId="urn:microsoft.com/office/officeart/2005/8/layout/architecture+Icon" loCatId="hierarchy" qsTypeId="urn:microsoft.com/office/officeart/2005/8/quickstyle/simple3" qsCatId="simple" csTypeId="urn:microsoft.com/office/officeart/2005/8/colors/accent5_5" csCatId="accent5" phldr="1"/>
      <dgm:spPr/>
      <dgm:t>
        <a:bodyPr/>
        <a:lstStyle/>
        <a:p>
          <a:endParaRPr lang="zh-TW" altLang="en-US"/>
        </a:p>
      </dgm:t>
    </dgm:pt>
    <dgm:pt modelId="{A391C97E-C6B6-4227-A20A-73FBE78F358B}">
      <dgm:prSet phldrT="[文字]" custT="1"/>
      <dgm:spPr/>
      <dgm:t>
        <a:bodyPr/>
        <a:lstStyle/>
        <a:p>
          <a:pPr algn="ctr"/>
          <a:r>
            <a:rPr lang="zh-TW" altLang="en-US" sz="2400" kern="1200" baseline="0" dirty="0">
              <a:latin typeface="微軟正黑體" panose="020B0604030504040204" pitchFamily="34" charset="-120"/>
              <a:ea typeface="微軟正黑體" panose="020B0604030504040204" pitchFamily="34" charset="-120"/>
            </a:rPr>
            <a:t>中研院</a:t>
          </a:r>
          <a:endParaRPr lang="en-US" altLang="zh-TW" sz="2400" kern="1200" baseline="0" dirty="0">
            <a:latin typeface="微軟正黑體" panose="020B0604030504040204" pitchFamily="34" charset="-120"/>
            <a:ea typeface="微軟正黑體" panose="020B0604030504040204" pitchFamily="34" charset="-120"/>
          </a:endParaRPr>
        </a:p>
        <a:p>
          <a:pPr algn="ctr"/>
          <a:r>
            <a:rPr lang="zh-TW" altLang="en-US" sz="2400" kern="1200" baseline="0" dirty="0">
              <a:latin typeface="微軟正黑體" panose="020B0604030504040204" pitchFamily="34" charset="-120"/>
              <a:ea typeface="微軟正黑體" panose="020B0604030504040204" pitchFamily="34" charset="-120"/>
              <a:cs typeface="+mn-cs"/>
            </a:rPr>
            <a:t>光纖</a:t>
          </a:r>
          <a:endParaRPr lang="en-US" altLang="zh-TW" sz="2400" kern="1200" baseline="0" dirty="0">
            <a:latin typeface="微軟正黑體" panose="020B0604030504040204" pitchFamily="34" charset="-120"/>
            <a:ea typeface="微軟正黑體" panose="020B0604030504040204" pitchFamily="34" charset="-120"/>
            <a:cs typeface="+mn-cs"/>
          </a:endParaRPr>
        </a:p>
      </dgm:t>
    </dgm:pt>
    <dgm:pt modelId="{43647149-BA26-419E-9A91-9936170845AE}" type="parTrans" cxnId="{F0704A0D-8C51-4D70-A950-14E850244487}">
      <dgm:prSet/>
      <dgm:spPr/>
      <dgm:t>
        <a:bodyPr/>
        <a:lstStyle/>
        <a:p>
          <a:endParaRPr lang="zh-TW" altLang="en-US"/>
        </a:p>
      </dgm:t>
    </dgm:pt>
    <dgm:pt modelId="{94AD36D1-0D58-41D3-86CC-E12289B4BB49}" type="sibTrans" cxnId="{F0704A0D-8C51-4D70-A950-14E850244487}">
      <dgm:prSet/>
      <dgm:spPr/>
      <dgm:t>
        <a:bodyPr/>
        <a:lstStyle/>
        <a:p>
          <a:endParaRPr lang="zh-TW" altLang="en-US"/>
        </a:p>
      </dgm:t>
    </dgm:pt>
    <dgm:pt modelId="{A9B1248D-9B13-484B-827B-240BE58CC6E2}" type="pres">
      <dgm:prSet presAssocID="{4AB258E6-E809-4B86-929A-D5F130B94C40}" presName="Name0" presStyleCnt="0">
        <dgm:presLayoutVars>
          <dgm:chPref val="1"/>
          <dgm:dir/>
          <dgm:animOne val="branch"/>
          <dgm:animLvl val="lvl"/>
          <dgm:resizeHandles/>
        </dgm:presLayoutVars>
      </dgm:prSet>
      <dgm:spPr/>
    </dgm:pt>
    <dgm:pt modelId="{E14B3D6F-5E96-45CA-A4F0-39D621AC35CD}" type="pres">
      <dgm:prSet presAssocID="{A391C97E-C6B6-4227-A20A-73FBE78F358B}" presName="vertOne" presStyleCnt="0"/>
      <dgm:spPr/>
    </dgm:pt>
    <dgm:pt modelId="{D76C67A8-FE6C-424E-B5DE-47F6C9F95FF5}" type="pres">
      <dgm:prSet presAssocID="{A391C97E-C6B6-4227-A20A-73FBE78F358B}" presName="txOne" presStyleLbl="node0" presStyleIdx="0" presStyleCnt="1" custScaleX="48653" custScaleY="100000" custLinFactY="-100000" custLinFactNeighborX="25718" custLinFactNeighborY="-112441">
        <dgm:presLayoutVars>
          <dgm:chPref val="3"/>
        </dgm:presLayoutVars>
      </dgm:prSet>
      <dgm:spPr/>
    </dgm:pt>
    <dgm:pt modelId="{C7A388C2-A7BA-4B6A-A30D-F77F8241F55B}" type="pres">
      <dgm:prSet presAssocID="{A391C97E-C6B6-4227-A20A-73FBE78F358B}" presName="horzOne" presStyleCnt="0"/>
      <dgm:spPr/>
    </dgm:pt>
  </dgm:ptLst>
  <dgm:cxnLst>
    <dgm:cxn modelId="{F0704A0D-8C51-4D70-A950-14E850244487}" srcId="{4AB258E6-E809-4B86-929A-D5F130B94C40}" destId="{A391C97E-C6B6-4227-A20A-73FBE78F358B}" srcOrd="0" destOrd="0" parTransId="{43647149-BA26-419E-9A91-9936170845AE}" sibTransId="{94AD36D1-0D58-41D3-86CC-E12289B4BB49}"/>
    <dgm:cxn modelId="{96F44347-D637-45A8-BB00-5B69C33BA35B}" type="presOf" srcId="{4AB258E6-E809-4B86-929A-D5F130B94C40}" destId="{A9B1248D-9B13-484B-827B-240BE58CC6E2}" srcOrd="0" destOrd="0" presId="urn:microsoft.com/office/officeart/2005/8/layout/architecture+Icon"/>
    <dgm:cxn modelId="{5162F7DA-09F7-45E2-B9D0-69BE83442D84}" type="presOf" srcId="{A391C97E-C6B6-4227-A20A-73FBE78F358B}" destId="{D76C67A8-FE6C-424E-B5DE-47F6C9F95FF5}" srcOrd="0" destOrd="0" presId="urn:microsoft.com/office/officeart/2005/8/layout/architecture+Icon"/>
    <dgm:cxn modelId="{087DE0FC-40E8-4855-9269-B99B68C8B942}" type="presParOf" srcId="{A9B1248D-9B13-484B-827B-240BE58CC6E2}" destId="{E14B3D6F-5E96-45CA-A4F0-39D621AC35CD}" srcOrd="0" destOrd="0" presId="urn:microsoft.com/office/officeart/2005/8/layout/architecture+Icon"/>
    <dgm:cxn modelId="{49075708-401D-4550-AC47-09FBCF8C26F1}" type="presParOf" srcId="{E14B3D6F-5E96-45CA-A4F0-39D621AC35CD}" destId="{D76C67A8-FE6C-424E-B5DE-47F6C9F95FF5}" srcOrd="0" destOrd="0" presId="urn:microsoft.com/office/officeart/2005/8/layout/architecture+Icon"/>
    <dgm:cxn modelId="{E540BB17-9E3D-4AB2-B6C3-764A2B717CF6}" type="presParOf" srcId="{E14B3D6F-5E96-45CA-A4F0-39D621AC35CD}" destId="{C7A388C2-A7BA-4B6A-A30D-F77F8241F55B}" srcOrd="1" destOrd="0" presId="urn:microsoft.com/office/officeart/2005/8/layout/architecture+Icon"/>
  </dgm:cxnLst>
  <dgm:bg/>
  <dgm:whole/>
  <dgm:extLst>
    <a:ext uri="http://schemas.microsoft.com/office/drawing/2008/diagram">
      <dsp:dataModelExt xmlns:dsp="http://schemas.microsoft.com/office/drawing/2008/diagram" relId="rId34"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6C67A8-FE6C-424E-B5DE-47F6C9F95FF5}">
      <dsp:nvSpPr>
        <dsp:cNvPr id="0" name=""/>
        <dsp:cNvSpPr/>
      </dsp:nvSpPr>
      <dsp:spPr>
        <a:xfrm>
          <a:off x="8565" y="0"/>
          <a:ext cx="8776410" cy="104848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endParaRPr lang="en-US" altLang="zh-TW" sz="3200" kern="1200" baseline="0" dirty="0">
            <a:latin typeface="Arial" panose="020B0604020202020204" pitchFamily="34" charset="0"/>
            <a:ea typeface="標楷體" panose="03000509000000000000" pitchFamily="65" charset="-120"/>
          </a:endParaRPr>
        </a:p>
        <a:p>
          <a:pPr marL="0" lvl="0" indent="0" algn="ctr" defTabSz="1422400">
            <a:lnSpc>
              <a:spcPct val="90000"/>
            </a:lnSpc>
            <a:spcBef>
              <a:spcPct val="0"/>
            </a:spcBef>
            <a:spcAft>
              <a:spcPct val="35000"/>
            </a:spcAft>
            <a:buNone/>
          </a:pPr>
          <a:r>
            <a:rPr lang="en-US" altLang="zh-TW" sz="3200" kern="1200" baseline="0" dirty="0" err="1">
              <a:latin typeface="Arial" panose="020B0604020202020204" pitchFamily="34" charset="0"/>
              <a:ea typeface="微軟正黑體" panose="020B0604030504040204" pitchFamily="34" charset="-120"/>
            </a:rPr>
            <a:t>TANet</a:t>
          </a:r>
          <a:r>
            <a:rPr lang="en-US" altLang="zh-TW" sz="3200" kern="1200" baseline="0" dirty="0">
              <a:latin typeface="Arial" panose="020B0604020202020204" pitchFamily="34" charset="0"/>
              <a:ea typeface="微軟正黑體" panose="020B0604030504040204" pitchFamily="34" charset="-120"/>
            </a:rPr>
            <a:t>/TWAREN </a:t>
          </a:r>
          <a:r>
            <a:rPr lang="zh-TW" altLang="en-US" sz="3200" kern="1200" baseline="0" dirty="0">
              <a:latin typeface="Arial" panose="020B0604020202020204" pitchFamily="34" charset="0"/>
              <a:ea typeface="微軟正黑體" panose="020B0604030504040204" pitchFamily="34" charset="-120"/>
            </a:rPr>
            <a:t>新世代骨幹網路規劃建置 </a:t>
          </a:r>
          <a:r>
            <a:rPr lang="en-US" altLang="zh-TW" sz="3200" kern="1200" baseline="0" dirty="0">
              <a:latin typeface="Arial" panose="020B0604020202020204" pitchFamily="34" charset="0"/>
              <a:ea typeface="微軟正黑體" panose="020B0604030504040204" pitchFamily="34" charset="-120"/>
            </a:rPr>
            <a:t>(112~115</a:t>
          </a:r>
          <a:r>
            <a:rPr lang="zh-TW" altLang="en-US" sz="3200" kern="1200" baseline="0" dirty="0">
              <a:latin typeface="Arial" panose="020B0604020202020204" pitchFamily="34" charset="0"/>
              <a:ea typeface="微軟正黑體" panose="020B0604030504040204" pitchFamily="34" charset="-120"/>
            </a:rPr>
            <a:t>年</a:t>
          </a:r>
          <a:r>
            <a:rPr lang="en-US" altLang="zh-TW" sz="3200" kern="1200" baseline="0" dirty="0">
              <a:latin typeface="Arial" panose="020B0604020202020204" pitchFamily="34" charset="0"/>
              <a:ea typeface="微軟正黑體" panose="020B0604030504040204" pitchFamily="34" charset="-120"/>
            </a:rPr>
            <a:t>)</a:t>
          </a:r>
        </a:p>
        <a:p>
          <a:pPr marL="0" lvl="0" indent="0" algn="ctr" defTabSz="1422400">
            <a:lnSpc>
              <a:spcPct val="90000"/>
            </a:lnSpc>
            <a:spcBef>
              <a:spcPct val="0"/>
            </a:spcBef>
            <a:spcAft>
              <a:spcPct val="35000"/>
            </a:spcAft>
            <a:buNone/>
          </a:pPr>
          <a:endParaRPr lang="en-US" altLang="zh-TW" sz="3200" kern="1200" baseline="0" dirty="0">
            <a:latin typeface="Arial" panose="020B0604020202020204" pitchFamily="34" charset="0"/>
            <a:ea typeface="標楷體" panose="03000509000000000000" pitchFamily="65" charset="-120"/>
          </a:endParaRPr>
        </a:p>
      </dsp:txBody>
      <dsp:txXfrm>
        <a:off x="39274" y="30709"/>
        <a:ext cx="8714992" cy="9870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6C67A8-FE6C-424E-B5DE-47F6C9F95FF5}">
      <dsp:nvSpPr>
        <dsp:cNvPr id="0" name=""/>
        <dsp:cNvSpPr/>
      </dsp:nvSpPr>
      <dsp:spPr>
        <a:xfrm>
          <a:off x="935725" y="0"/>
          <a:ext cx="2730680" cy="1982622"/>
        </a:xfrm>
        <a:prstGeom prst="roundRect">
          <a:avLst>
            <a:gd name="adj" fmla="val 10000"/>
          </a:avLst>
        </a:prstGeom>
        <a:gradFill rotWithShape="0">
          <a:gsLst>
            <a:gs pos="0">
              <a:schemeClr val="accent2">
                <a:alpha val="80000"/>
                <a:hueOff val="0"/>
                <a:satOff val="0"/>
                <a:lumOff val="0"/>
                <a:alphaOff val="0"/>
                <a:lumMod val="110000"/>
                <a:satMod val="105000"/>
                <a:tint val="67000"/>
              </a:schemeClr>
            </a:gs>
            <a:gs pos="50000">
              <a:schemeClr val="accent2">
                <a:alpha val="80000"/>
                <a:hueOff val="0"/>
                <a:satOff val="0"/>
                <a:lumOff val="0"/>
                <a:alphaOff val="0"/>
                <a:lumMod val="105000"/>
                <a:satMod val="103000"/>
                <a:tint val="73000"/>
              </a:schemeClr>
            </a:gs>
            <a:gs pos="100000">
              <a:schemeClr val="accent2">
                <a:alpha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zh-TW" altLang="en-US" sz="3200" kern="1200" baseline="0" dirty="0">
              <a:latin typeface="Arial" panose="020B0604020202020204" pitchFamily="34" charset="0"/>
              <a:ea typeface="微軟正黑體" panose="020B0604030504040204" pitchFamily="34" charset="-120"/>
            </a:rPr>
            <a:t>新世代骨幹設備採購案</a:t>
          </a:r>
          <a:endParaRPr lang="en-US" altLang="zh-TW" sz="3200" kern="1200" baseline="0" dirty="0">
            <a:latin typeface="Arial" panose="020B0604020202020204" pitchFamily="34" charset="0"/>
            <a:ea typeface="微軟正黑體" panose="020B0604030504040204" pitchFamily="34" charset="-120"/>
          </a:endParaRPr>
        </a:p>
        <a:p>
          <a:pPr marL="0" lvl="0" indent="0" algn="ctr" defTabSz="1422400">
            <a:lnSpc>
              <a:spcPct val="90000"/>
            </a:lnSpc>
            <a:spcBef>
              <a:spcPct val="0"/>
            </a:spcBef>
            <a:spcAft>
              <a:spcPct val="35000"/>
            </a:spcAft>
            <a:buNone/>
          </a:pPr>
          <a:r>
            <a:rPr lang="en-US" altLang="zh-TW" sz="3200" kern="1200" baseline="0" dirty="0">
              <a:latin typeface="Arial" panose="020B0604020202020204" pitchFamily="34" charset="0"/>
              <a:ea typeface="微軟正黑體" panose="020B0604030504040204" pitchFamily="34" charset="-120"/>
            </a:rPr>
            <a:t>(113~114</a:t>
          </a:r>
          <a:r>
            <a:rPr lang="zh-TW" altLang="en-US" sz="3200" kern="1200" baseline="0" dirty="0">
              <a:latin typeface="Arial" panose="020B0604020202020204" pitchFamily="34" charset="0"/>
              <a:ea typeface="微軟正黑體" panose="020B0604030504040204" pitchFamily="34" charset="-120"/>
            </a:rPr>
            <a:t>年</a:t>
          </a:r>
          <a:r>
            <a:rPr lang="en-US" altLang="zh-TW" sz="3200" kern="1200" baseline="0" dirty="0">
              <a:latin typeface="Arial" panose="020B0604020202020204" pitchFamily="34" charset="0"/>
              <a:ea typeface="微軟正黑體" panose="020B0604030504040204" pitchFamily="34" charset="-120"/>
            </a:rPr>
            <a:t>)</a:t>
          </a:r>
        </a:p>
      </dsp:txBody>
      <dsp:txXfrm>
        <a:off x="993794" y="58069"/>
        <a:ext cx="2614542" cy="18664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6C67A8-FE6C-424E-B5DE-47F6C9F95FF5}">
      <dsp:nvSpPr>
        <dsp:cNvPr id="0" name=""/>
        <dsp:cNvSpPr/>
      </dsp:nvSpPr>
      <dsp:spPr>
        <a:xfrm>
          <a:off x="5537" y="143627"/>
          <a:ext cx="5664919" cy="502700"/>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zh-TW" altLang="en-US" sz="3200" kern="1200" baseline="0" dirty="0">
              <a:latin typeface="微軟正黑體" panose="020B0604030504040204" pitchFamily="34" charset="-120"/>
              <a:ea typeface="微軟正黑體" panose="020B0604030504040204" pitchFamily="34" charset="-120"/>
            </a:rPr>
            <a:t>骨幹光纖線路</a:t>
          </a:r>
          <a:endParaRPr lang="en-US" altLang="zh-TW" sz="3200" kern="1200" baseline="0" dirty="0">
            <a:latin typeface="微軟正黑體" panose="020B0604030504040204" pitchFamily="34" charset="-120"/>
            <a:ea typeface="微軟正黑體" panose="020B0604030504040204" pitchFamily="34" charset="-120"/>
          </a:endParaRPr>
        </a:p>
      </dsp:txBody>
      <dsp:txXfrm>
        <a:off x="20261" y="158351"/>
        <a:ext cx="5635471" cy="4732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6C67A8-FE6C-424E-B5DE-47F6C9F95FF5}">
      <dsp:nvSpPr>
        <dsp:cNvPr id="0" name=""/>
        <dsp:cNvSpPr/>
      </dsp:nvSpPr>
      <dsp:spPr>
        <a:xfrm>
          <a:off x="0" y="0"/>
          <a:ext cx="2536058" cy="107463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zh-TW" sz="2400" kern="1200" baseline="0" dirty="0">
              <a:latin typeface="微軟正黑體" panose="020B0604030504040204" pitchFamily="34" charset="-120"/>
              <a:ea typeface="微軟正黑體" panose="020B0604030504040204" pitchFamily="34" charset="-120"/>
            </a:rPr>
            <a:t>NCHC</a:t>
          </a:r>
          <a:r>
            <a:rPr lang="zh-TW" altLang="en-US" sz="2400" kern="1200" baseline="0" dirty="0">
              <a:latin typeface="微軟正黑體" panose="020B0604030504040204" pitchFamily="34" charset="-120"/>
              <a:ea typeface="微軟正黑體" panose="020B0604030504040204" pitchFamily="34" charset="-120"/>
            </a:rPr>
            <a:t>自建光纖</a:t>
          </a:r>
          <a:endParaRPr lang="en-US" altLang="zh-TW" sz="2400" kern="1200" baseline="0" dirty="0">
            <a:latin typeface="微軟正黑體" panose="020B0604030504040204" pitchFamily="34" charset="-120"/>
            <a:ea typeface="微軟正黑體" panose="020B0604030504040204" pitchFamily="34" charset="-120"/>
          </a:endParaRPr>
        </a:p>
      </dsp:txBody>
      <dsp:txXfrm>
        <a:off x="31475" y="31475"/>
        <a:ext cx="2473108" cy="101168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6C67A8-FE6C-424E-B5DE-47F6C9F95FF5}">
      <dsp:nvSpPr>
        <dsp:cNvPr id="0" name=""/>
        <dsp:cNvSpPr/>
      </dsp:nvSpPr>
      <dsp:spPr>
        <a:xfrm>
          <a:off x="370029" y="0"/>
          <a:ext cx="2224023" cy="107463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TW" altLang="en-US" sz="2400" kern="1200" baseline="0" dirty="0">
              <a:latin typeface="微軟正黑體" panose="020B0604030504040204" pitchFamily="34" charset="-120"/>
              <a:ea typeface="微軟正黑體" panose="020B0604030504040204" pitchFamily="34" charset="-120"/>
            </a:rPr>
            <a:t>租用業者光纖</a:t>
          </a:r>
          <a:endParaRPr lang="en-US" altLang="zh-TW" sz="2400" kern="1200" baseline="0" dirty="0">
            <a:latin typeface="微軟正黑體" panose="020B0604030504040204" pitchFamily="34" charset="-120"/>
            <a:ea typeface="微軟正黑體" panose="020B0604030504040204" pitchFamily="34" charset="-120"/>
          </a:endParaRPr>
        </a:p>
        <a:p>
          <a:pPr marL="0" lvl="0" indent="0" algn="ctr" defTabSz="1066800">
            <a:lnSpc>
              <a:spcPct val="90000"/>
            </a:lnSpc>
            <a:spcBef>
              <a:spcPct val="0"/>
            </a:spcBef>
            <a:spcAft>
              <a:spcPct val="35000"/>
            </a:spcAft>
            <a:buNone/>
          </a:pPr>
          <a:r>
            <a:rPr lang="en-US" altLang="zh-TW" sz="2400" kern="1200" baseline="0" dirty="0">
              <a:latin typeface="微軟正黑體" panose="020B0604030504040204" pitchFamily="34" charset="-120"/>
              <a:ea typeface="微軟正黑體" panose="020B0604030504040204" pitchFamily="34" charset="-120"/>
              <a:cs typeface="+mn-cs"/>
            </a:rPr>
            <a:t>(A</a:t>
          </a:r>
          <a:r>
            <a:rPr lang="zh-TW" altLang="en-US" sz="2400" kern="1200" baseline="0" dirty="0">
              <a:latin typeface="微軟正黑體" panose="020B0604030504040204" pitchFamily="34" charset="-120"/>
              <a:ea typeface="微軟正黑體" panose="020B0604030504040204" pitchFamily="34" charset="-120"/>
              <a:cs typeface="+mn-cs"/>
            </a:rPr>
            <a:t>、</a:t>
          </a:r>
          <a:r>
            <a:rPr lang="en-US" altLang="zh-TW" sz="2400" kern="1200" baseline="0" dirty="0">
              <a:latin typeface="微軟正黑體" panose="020B0604030504040204" pitchFamily="34" charset="-120"/>
              <a:ea typeface="微軟正黑體" panose="020B0604030504040204" pitchFamily="34" charset="-120"/>
              <a:cs typeface="+mn-cs"/>
            </a:rPr>
            <a:t>B</a:t>
          </a:r>
          <a:r>
            <a:rPr lang="zh-TW" altLang="en-US" sz="2400" kern="1200" baseline="0" dirty="0">
              <a:latin typeface="微軟正黑體" panose="020B0604030504040204" pitchFamily="34" charset="-120"/>
              <a:ea typeface="微軟正黑體" panose="020B0604030504040204" pitchFamily="34" charset="-120"/>
              <a:cs typeface="+mn-cs"/>
            </a:rPr>
            <a:t>標</a:t>
          </a:r>
          <a:r>
            <a:rPr lang="en-US" altLang="zh-TW" sz="2400" kern="1200" baseline="0" dirty="0">
              <a:latin typeface="微軟正黑體" panose="020B0604030504040204" pitchFamily="34" charset="-120"/>
              <a:ea typeface="微軟正黑體" panose="020B0604030504040204" pitchFamily="34" charset="-120"/>
              <a:cs typeface="+mn-cs"/>
            </a:rPr>
            <a:t>)</a:t>
          </a:r>
        </a:p>
      </dsp:txBody>
      <dsp:txXfrm>
        <a:off x="401504" y="31475"/>
        <a:ext cx="2161073" cy="101168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6C67A8-FE6C-424E-B5DE-47F6C9F95FF5}">
      <dsp:nvSpPr>
        <dsp:cNvPr id="0" name=""/>
        <dsp:cNvSpPr/>
      </dsp:nvSpPr>
      <dsp:spPr>
        <a:xfrm>
          <a:off x="1347680" y="0"/>
          <a:ext cx="1274654" cy="1123257"/>
        </a:xfrm>
        <a:prstGeom prst="roundRect">
          <a:avLst>
            <a:gd name="adj" fmla="val 10000"/>
          </a:avLst>
        </a:prstGeom>
        <a:gradFill rotWithShape="0">
          <a:gsLst>
            <a:gs pos="0">
              <a:schemeClr val="accent5">
                <a:alpha val="80000"/>
                <a:hueOff val="0"/>
                <a:satOff val="0"/>
                <a:lumOff val="0"/>
                <a:alphaOff val="0"/>
                <a:lumMod val="110000"/>
                <a:satMod val="105000"/>
                <a:tint val="67000"/>
              </a:schemeClr>
            </a:gs>
            <a:gs pos="50000">
              <a:schemeClr val="accent5">
                <a:alpha val="80000"/>
                <a:hueOff val="0"/>
                <a:satOff val="0"/>
                <a:lumOff val="0"/>
                <a:alphaOff val="0"/>
                <a:lumMod val="105000"/>
                <a:satMod val="103000"/>
                <a:tint val="73000"/>
              </a:schemeClr>
            </a:gs>
            <a:gs pos="100000">
              <a:schemeClr val="accent5">
                <a:alpha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TW" altLang="en-US" sz="2400" kern="1200" baseline="0" dirty="0">
              <a:latin typeface="微軟正黑體" panose="020B0604030504040204" pitchFamily="34" charset="-120"/>
              <a:ea typeface="微軟正黑體" panose="020B0604030504040204" pitchFamily="34" charset="-120"/>
            </a:rPr>
            <a:t>中研院</a:t>
          </a:r>
          <a:endParaRPr lang="en-US" altLang="zh-TW" sz="2400" kern="1200" baseline="0" dirty="0">
            <a:latin typeface="微軟正黑體" panose="020B0604030504040204" pitchFamily="34" charset="-120"/>
            <a:ea typeface="微軟正黑體" panose="020B0604030504040204" pitchFamily="34" charset="-120"/>
          </a:endParaRPr>
        </a:p>
        <a:p>
          <a:pPr marL="0" lvl="0" indent="0" algn="ctr" defTabSz="1066800">
            <a:lnSpc>
              <a:spcPct val="90000"/>
            </a:lnSpc>
            <a:spcBef>
              <a:spcPct val="0"/>
            </a:spcBef>
            <a:spcAft>
              <a:spcPct val="35000"/>
            </a:spcAft>
            <a:buNone/>
          </a:pPr>
          <a:r>
            <a:rPr lang="zh-TW" altLang="en-US" sz="2400" kern="1200" baseline="0" dirty="0">
              <a:latin typeface="微軟正黑體" panose="020B0604030504040204" pitchFamily="34" charset="-120"/>
              <a:ea typeface="微軟正黑體" panose="020B0604030504040204" pitchFamily="34" charset="-120"/>
              <a:cs typeface="+mn-cs"/>
            </a:rPr>
            <a:t>光纖</a:t>
          </a:r>
          <a:endParaRPr lang="en-US" altLang="zh-TW" sz="2400" kern="1200" baseline="0" dirty="0">
            <a:latin typeface="微軟正黑體" panose="020B0604030504040204" pitchFamily="34" charset="-120"/>
            <a:ea typeface="微軟正黑體" panose="020B0604030504040204" pitchFamily="34" charset="-120"/>
            <a:cs typeface="+mn-cs"/>
          </a:endParaRPr>
        </a:p>
      </dsp:txBody>
      <dsp:txXfrm>
        <a:off x="1380579" y="32899"/>
        <a:ext cx="1208856" cy="1057459"/>
      </dsp:txXfrm>
    </dsp:sp>
  </dsp:spTree>
</dsp:drawing>
</file>

<file path=ppt/diagrams/layout1.xml><?xml version="1.0" encoding="utf-8"?>
<dgm:layoutDef xmlns:dgm="http://schemas.openxmlformats.org/drawingml/2006/diagram" xmlns:a="http://schemas.openxmlformats.org/drawingml/2006/main" uniqueId="urn:microsoft.com/office/officeart/2005/8/layout/architecture+Icon">
  <dgm:title val="結構版面配置"/>
  <dgm:desc val="用來顯示從下往上建立的階層式關聯。這個版面配置很適合用於顯示結構式元件或建立於其他物件之上的物件。"/>
  <dgm:catLst>
    <dgm:cat type="hierarchy" pri="4500"/>
    <dgm:cat type="list" pri="24500"/>
    <dgm:cat type="relationship" pri="10500"/>
    <dgm:cat type="officeonline" pri="7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b"/>
        </dgm:alg>
      </dgm:if>
      <dgm:else name="Name3">
        <dgm:alg type="lin">
          <dgm:param type="linDir" val="fromR"/>
          <dgm:param type="nodeVertAlign" val="b"/>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B"/>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b"/>
              </dgm:alg>
            </dgm:if>
            <dgm:else name="Name1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B"/>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b"/>
                    </dgm:alg>
                  </dgm:if>
                  <dgm:else name="Name17">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B"/>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b"/>
                          </dgm:alg>
                        </dgm:if>
                        <dgm:else name="Name24">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B"/>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b"/>
                                </dgm:alg>
                              </dgm:if>
                              <dgm:else name="Name3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architecture+Icon">
  <dgm:title val="結構版面配置"/>
  <dgm:desc val="用來顯示從下往上建立的階層式關聯。這個版面配置很適合用於顯示結構式元件或建立於其他物件之上的物件。"/>
  <dgm:catLst>
    <dgm:cat type="hierarchy" pri="4500"/>
    <dgm:cat type="list" pri="24500"/>
    <dgm:cat type="relationship" pri="10500"/>
    <dgm:cat type="officeonline" pri="7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b"/>
        </dgm:alg>
      </dgm:if>
      <dgm:else name="Name3">
        <dgm:alg type="lin">
          <dgm:param type="linDir" val="fromR"/>
          <dgm:param type="nodeVertAlign" val="b"/>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B"/>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b"/>
              </dgm:alg>
            </dgm:if>
            <dgm:else name="Name1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B"/>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b"/>
                    </dgm:alg>
                  </dgm:if>
                  <dgm:else name="Name17">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B"/>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b"/>
                          </dgm:alg>
                        </dgm:if>
                        <dgm:else name="Name24">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B"/>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b"/>
                                </dgm:alg>
                              </dgm:if>
                              <dgm:else name="Name3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architecture+Icon">
  <dgm:title val="結構版面配置"/>
  <dgm:desc val="用來顯示從下往上建立的階層式關聯。這個版面配置很適合用於顯示結構式元件或建立於其他物件之上的物件。"/>
  <dgm:catLst>
    <dgm:cat type="hierarchy" pri="4500"/>
    <dgm:cat type="list" pri="24500"/>
    <dgm:cat type="relationship" pri="10500"/>
    <dgm:cat type="officeonline" pri="7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b"/>
        </dgm:alg>
      </dgm:if>
      <dgm:else name="Name3">
        <dgm:alg type="lin">
          <dgm:param type="linDir" val="fromR"/>
          <dgm:param type="nodeVertAlign" val="b"/>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B"/>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b"/>
              </dgm:alg>
            </dgm:if>
            <dgm:else name="Name1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B"/>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b"/>
                    </dgm:alg>
                  </dgm:if>
                  <dgm:else name="Name17">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B"/>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b"/>
                          </dgm:alg>
                        </dgm:if>
                        <dgm:else name="Name24">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B"/>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b"/>
                                </dgm:alg>
                              </dgm:if>
                              <dgm:else name="Name3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architecture+Icon">
  <dgm:title val="結構版面配置"/>
  <dgm:desc val="用來顯示從下往上建立的階層式關聯。這個版面配置很適合用於顯示結構式元件或建立於其他物件之上的物件。"/>
  <dgm:catLst>
    <dgm:cat type="hierarchy" pri="4500"/>
    <dgm:cat type="list" pri="24500"/>
    <dgm:cat type="relationship" pri="10500"/>
    <dgm:cat type="officeonline" pri="7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b"/>
        </dgm:alg>
      </dgm:if>
      <dgm:else name="Name3">
        <dgm:alg type="lin">
          <dgm:param type="linDir" val="fromR"/>
          <dgm:param type="nodeVertAlign" val="b"/>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B"/>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b"/>
              </dgm:alg>
            </dgm:if>
            <dgm:else name="Name1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B"/>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b"/>
                    </dgm:alg>
                  </dgm:if>
                  <dgm:else name="Name17">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B"/>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b"/>
                          </dgm:alg>
                        </dgm:if>
                        <dgm:else name="Name24">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B"/>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b"/>
                                </dgm:alg>
                              </dgm:if>
                              <dgm:else name="Name3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architecture+Icon">
  <dgm:title val="結構版面配置"/>
  <dgm:desc val="用來顯示從下往上建立的階層式關聯。這個版面配置很適合用於顯示結構式元件或建立於其他物件之上的物件。"/>
  <dgm:catLst>
    <dgm:cat type="hierarchy" pri="4500"/>
    <dgm:cat type="list" pri="24500"/>
    <dgm:cat type="relationship" pri="10500"/>
    <dgm:cat type="officeonline" pri="7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b"/>
        </dgm:alg>
      </dgm:if>
      <dgm:else name="Name3">
        <dgm:alg type="lin">
          <dgm:param type="linDir" val="fromR"/>
          <dgm:param type="nodeVertAlign" val="b"/>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B"/>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b"/>
              </dgm:alg>
            </dgm:if>
            <dgm:else name="Name1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B"/>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b"/>
                    </dgm:alg>
                  </dgm:if>
                  <dgm:else name="Name17">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B"/>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b"/>
                          </dgm:alg>
                        </dgm:if>
                        <dgm:else name="Name24">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B"/>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b"/>
                                </dgm:alg>
                              </dgm:if>
                              <dgm:else name="Name3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architecture+Icon">
  <dgm:title val="結構版面配置"/>
  <dgm:desc val="用來顯示從下往上建立的階層式關聯。這個版面配置很適合用於顯示結構式元件或建立於其他物件之上的物件。"/>
  <dgm:catLst>
    <dgm:cat type="hierarchy" pri="4500"/>
    <dgm:cat type="list" pri="24500"/>
    <dgm:cat type="relationship" pri="10500"/>
    <dgm:cat type="officeonline" pri="7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b"/>
        </dgm:alg>
      </dgm:if>
      <dgm:else name="Name3">
        <dgm:alg type="lin">
          <dgm:param type="linDir" val="fromR"/>
          <dgm:param type="nodeVertAlign" val="b"/>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B"/>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b"/>
              </dgm:alg>
            </dgm:if>
            <dgm:else name="Name1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B"/>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b"/>
                    </dgm:alg>
                  </dgm:if>
                  <dgm:else name="Name17">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B"/>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b"/>
                          </dgm:alg>
                        </dgm:if>
                        <dgm:else name="Name24">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B"/>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b"/>
                                </dgm:alg>
                              </dgm:if>
                              <dgm:else name="Name3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078427" cy="511731"/>
          </a:xfrm>
          <a:prstGeom prst="rect">
            <a:avLst/>
          </a:prstGeom>
        </p:spPr>
        <p:txBody>
          <a:bodyPr vert="horz" lIns="99075" tIns="49538" rIns="99075" bIns="49538" rtlCol="0"/>
          <a:lstStyle>
            <a:lvl1pPr algn="l">
              <a:defRPr sz="1300"/>
            </a:lvl1pPr>
          </a:lstStyle>
          <a:p>
            <a:endParaRPr lang="zh-TW" altLang="en-US"/>
          </a:p>
        </p:txBody>
      </p:sp>
      <p:sp>
        <p:nvSpPr>
          <p:cNvPr id="3" name="日期版面配置區 2"/>
          <p:cNvSpPr>
            <a:spLocks noGrp="1"/>
          </p:cNvSpPr>
          <p:nvPr>
            <p:ph type="dt" idx="1"/>
          </p:nvPr>
        </p:nvSpPr>
        <p:spPr>
          <a:xfrm>
            <a:off x="4023992" y="0"/>
            <a:ext cx="3078427" cy="511731"/>
          </a:xfrm>
          <a:prstGeom prst="rect">
            <a:avLst/>
          </a:prstGeom>
        </p:spPr>
        <p:txBody>
          <a:bodyPr vert="horz" lIns="99075" tIns="49538" rIns="99075" bIns="49538" rtlCol="0"/>
          <a:lstStyle>
            <a:lvl1pPr algn="r">
              <a:defRPr sz="1300"/>
            </a:lvl1pPr>
          </a:lstStyle>
          <a:p>
            <a:fld id="{78A149C8-AE89-4001-8346-EAFB01358119}" type="datetimeFigureOut">
              <a:rPr lang="zh-TW" altLang="en-US" smtClean="0"/>
              <a:t>2026/7/1</a:t>
            </a:fld>
            <a:endParaRPr lang="zh-TW" altLang="en-US"/>
          </a:p>
        </p:txBody>
      </p:sp>
      <p:sp>
        <p:nvSpPr>
          <p:cNvPr id="4" name="投影片圖像版面配置區 3"/>
          <p:cNvSpPr>
            <a:spLocks noGrp="1" noRot="1" noChangeAspect="1"/>
          </p:cNvSpPr>
          <p:nvPr>
            <p:ph type="sldImg" idx="2"/>
          </p:nvPr>
        </p:nvSpPr>
        <p:spPr>
          <a:xfrm>
            <a:off x="995363" y="768350"/>
            <a:ext cx="5113337" cy="3836988"/>
          </a:xfrm>
          <a:prstGeom prst="rect">
            <a:avLst/>
          </a:prstGeom>
          <a:noFill/>
          <a:ln w="12700">
            <a:solidFill>
              <a:prstClr val="black"/>
            </a:solidFill>
          </a:ln>
        </p:spPr>
        <p:txBody>
          <a:bodyPr vert="horz" lIns="99075" tIns="49538" rIns="99075" bIns="49538" rtlCol="0" anchor="ctr"/>
          <a:lstStyle/>
          <a:p>
            <a:endParaRPr lang="zh-TW" altLang="en-US"/>
          </a:p>
        </p:txBody>
      </p:sp>
      <p:sp>
        <p:nvSpPr>
          <p:cNvPr id="5" name="備忘稿版面配置區 4"/>
          <p:cNvSpPr>
            <a:spLocks noGrp="1"/>
          </p:cNvSpPr>
          <p:nvPr>
            <p:ph type="body" sz="quarter" idx="3"/>
          </p:nvPr>
        </p:nvSpPr>
        <p:spPr>
          <a:xfrm>
            <a:off x="710407" y="4861441"/>
            <a:ext cx="5683250" cy="4605576"/>
          </a:xfrm>
          <a:prstGeom prst="rect">
            <a:avLst/>
          </a:prstGeom>
        </p:spPr>
        <p:txBody>
          <a:bodyPr vert="horz" lIns="99075" tIns="49538" rIns="99075" bIns="49538"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9721106"/>
            <a:ext cx="3078427" cy="511731"/>
          </a:xfrm>
          <a:prstGeom prst="rect">
            <a:avLst/>
          </a:prstGeom>
        </p:spPr>
        <p:txBody>
          <a:bodyPr vert="horz" lIns="99075" tIns="49538" rIns="99075" bIns="49538" rtlCol="0" anchor="b"/>
          <a:lstStyle>
            <a:lvl1pPr algn="l">
              <a:defRPr sz="1300"/>
            </a:lvl1pPr>
          </a:lstStyle>
          <a:p>
            <a:endParaRPr lang="zh-TW" altLang="en-US"/>
          </a:p>
        </p:txBody>
      </p:sp>
      <p:sp>
        <p:nvSpPr>
          <p:cNvPr id="7" name="投影片編號版面配置區 6"/>
          <p:cNvSpPr>
            <a:spLocks noGrp="1"/>
          </p:cNvSpPr>
          <p:nvPr>
            <p:ph type="sldNum" sz="quarter" idx="5"/>
          </p:nvPr>
        </p:nvSpPr>
        <p:spPr>
          <a:xfrm>
            <a:off x="4023992" y="9721106"/>
            <a:ext cx="3078427" cy="511731"/>
          </a:xfrm>
          <a:prstGeom prst="rect">
            <a:avLst/>
          </a:prstGeom>
        </p:spPr>
        <p:txBody>
          <a:bodyPr vert="horz" lIns="99075" tIns="49538" rIns="99075" bIns="49538" rtlCol="0" anchor="b"/>
          <a:lstStyle>
            <a:lvl1pPr algn="r">
              <a:defRPr sz="1300"/>
            </a:lvl1pPr>
          </a:lstStyle>
          <a:p>
            <a:fld id="{C54C3AE6-EED4-4D5E-B9D1-A78C610BB12E}" type="slidenum">
              <a:rPr lang="zh-TW" altLang="en-US" smtClean="0"/>
              <a:t>‹#›</a:t>
            </a:fld>
            <a:endParaRPr lang="zh-TW" altLang="en-US"/>
          </a:p>
        </p:txBody>
      </p:sp>
    </p:spTree>
    <p:extLst>
      <p:ext uri="{BB962C8B-B14F-4D97-AF65-F5344CB8AC3E}">
        <p14:creationId xmlns:p14="http://schemas.microsoft.com/office/powerpoint/2010/main" val="132117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E4666792-72C4-436F-A117-EE27B94393CF}" type="slidenum">
              <a:rPr lang="zh-TW" altLang="en-US" smtClean="0"/>
              <a:pPr>
                <a:defRPr/>
              </a:pPr>
              <a:t>2</a:t>
            </a:fld>
            <a:endParaRPr lang="en-US" altLang="zh-TW"/>
          </a:p>
        </p:txBody>
      </p:sp>
      <p:sp>
        <p:nvSpPr>
          <p:cNvPr id="5" name="頁尾版面配置區 4"/>
          <p:cNvSpPr>
            <a:spLocks noGrp="1"/>
          </p:cNvSpPr>
          <p:nvPr>
            <p:ph type="ftr" sz="quarter" idx="11"/>
          </p:nvPr>
        </p:nvSpPr>
        <p:spPr/>
        <p:txBody>
          <a:bodyPr/>
          <a:lstStyle/>
          <a:p>
            <a:pPr>
              <a:defRPr/>
            </a:pPr>
            <a:endParaRPr lang="en-US" altLang="zh-TW"/>
          </a:p>
        </p:txBody>
      </p:sp>
    </p:spTree>
    <p:extLst>
      <p:ext uri="{BB962C8B-B14F-4D97-AF65-F5344CB8AC3E}">
        <p14:creationId xmlns:p14="http://schemas.microsoft.com/office/powerpoint/2010/main" val="27485622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E4666792-72C4-436F-A117-EE27B94393CF}" type="slidenum">
              <a:rPr lang="zh-TW" altLang="en-US" smtClean="0"/>
              <a:pPr>
                <a:defRPr/>
              </a:pPr>
              <a:t>3</a:t>
            </a:fld>
            <a:endParaRPr lang="en-US" altLang="zh-TW"/>
          </a:p>
        </p:txBody>
      </p:sp>
      <p:sp>
        <p:nvSpPr>
          <p:cNvPr id="5" name="頁尾版面配置區 4"/>
          <p:cNvSpPr>
            <a:spLocks noGrp="1"/>
          </p:cNvSpPr>
          <p:nvPr>
            <p:ph type="ftr" sz="quarter" idx="11"/>
          </p:nvPr>
        </p:nvSpPr>
        <p:spPr/>
        <p:txBody>
          <a:bodyPr/>
          <a:lstStyle/>
          <a:p>
            <a:pPr>
              <a:defRPr/>
            </a:pPr>
            <a:endParaRPr lang="en-US" altLang="zh-TW"/>
          </a:p>
        </p:txBody>
      </p:sp>
    </p:spTree>
    <p:extLst>
      <p:ext uri="{BB962C8B-B14F-4D97-AF65-F5344CB8AC3E}">
        <p14:creationId xmlns:p14="http://schemas.microsoft.com/office/powerpoint/2010/main" val="29282690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投影片圖像版面配置區 1"/>
          <p:cNvSpPr>
            <a:spLocks noGrp="1" noRot="1" noChangeAspect="1" noTextEdit="1"/>
          </p:cNvSpPr>
          <p:nvPr>
            <p:ph type="sldImg"/>
          </p:nvPr>
        </p:nvSpPr>
        <p:spPr>
          <a:ln/>
        </p:spPr>
      </p:sp>
      <p:sp>
        <p:nvSpPr>
          <p:cNvPr id="23555"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dirty="0">
              <a:latin typeface="Times New Roman" pitchFamily="18" charset="0"/>
            </a:endParaRPr>
          </a:p>
        </p:txBody>
      </p:sp>
      <p:sp>
        <p:nvSpPr>
          <p:cNvPr id="23556"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9674" eaLnBrk="0" hangingPunct="0">
              <a:defRPr kumimoji="1" sz="2600">
                <a:solidFill>
                  <a:schemeClr val="tx1"/>
                </a:solidFill>
                <a:latin typeface="Times New Roman" pitchFamily="18" charset="0"/>
                <a:ea typeface="新細明體" pitchFamily="18" charset="-120"/>
              </a:defRPr>
            </a:lvl1pPr>
            <a:lvl2pPr marL="804986" indent="-309610" defTabSz="1009674" eaLnBrk="0" hangingPunct="0">
              <a:defRPr kumimoji="1" sz="2600">
                <a:solidFill>
                  <a:schemeClr val="tx1"/>
                </a:solidFill>
                <a:latin typeface="Times New Roman" pitchFamily="18" charset="0"/>
                <a:ea typeface="新細明體" pitchFamily="18" charset="-120"/>
              </a:defRPr>
            </a:lvl2pPr>
            <a:lvl3pPr marL="1238441" indent="-247688" defTabSz="1009674" eaLnBrk="0" hangingPunct="0">
              <a:defRPr kumimoji="1" sz="2600">
                <a:solidFill>
                  <a:schemeClr val="tx1"/>
                </a:solidFill>
                <a:latin typeface="Times New Roman" pitchFamily="18" charset="0"/>
                <a:ea typeface="新細明體" pitchFamily="18" charset="-120"/>
              </a:defRPr>
            </a:lvl3pPr>
            <a:lvl4pPr marL="1733817" indent="-247688" defTabSz="1009674" eaLnBrk="0" hangingPunct="0">
              <a:defRPr kumimoji="1" sz="2600">
                <a:solidFill>
                  <a:schemeClr val="tx1"/>
                </a:solidFill>
                <a:latin typeface="Times New Roman" pitchFamily="18" charset="0"/>
                <a:ea typeface="新細明體" pitchFamily="18" charset="-120"/>
              </a:defRPr>
            </a:lvl4pPr>
            <a:lvl5pPr marL="2229193" indent="-247688" defTabSz="1009674" eaLnBrk="0" hangingPunct="0">
              <a:defRPr kumimoji="1" sz="2600">
                <a:solidFill>
                  <a:schemeClr val="tx1"/>
                </a:solidFill>
                <a:latin typeface="Times New Roman" pitchFamily="18" charset="0"/>
                <a:ea typeface="新細明體" pitchFamily="18" charset="-120"/>
              </a:defRPr>
            </a:lvl5pPr>
            <a:lvl6pPr marL="2724569" indent="-247688" defTabSz="1009674" eaLnBrk="0" fontAlgn="base" hangingPunct="0">
              <a:spcBef>
                <a:spcPct val="0"/>
              </a:spcBef>
              <a:spcAft>
                <a:spcPct val="0"/>
              </a:spcAft>
              <a:defRPr kumimoji="1" sz="2600">
                <a:solidFill>
                  <a:schemeClr val="tx1"/>
                </a:solidFill>
                <a:latin typeface="Times New Roman" pitchFamily="18" charset="0"/>
                <a:ea typeface="新細明體" pitchFamily="18" charset="-120"/>
              </a:defRPr>
            </a:lvl6pPr>
            <a:lvl7pPr marL="3219945" indent="-247688" defTabSz="1009674" eaLnBrk="0" fontAlgn="base" hangingPunct="0">
              <a:spcBef>
                <a:spcPct val="0"/>
              </a:spcBef>
              <a:spcAft>
                <a:spcPct val="0"/>
              </a:spcAft>
              <a:defRPr kumimoji="1" sz="2600">
                <a:solidFill>
                  <a:schemeClr val="tx1"/>
                </a:solidFill>
                <a:latin typeface="Times New Roman" pitchFamily="18" charset="0"/>
                <a:ea typeface="新細明體" pitchFamily="18" charset="-120"/>
              </a:defRPr>
            </a:lvl7pPr>
            <a:lvl8pPr marL="3715322" indent="-247688" defTabSz="1009674" eaLnBrk="0" fontAlgn="base" hangingPunct="0">
              <a:spcBef>
                <a:spcPct val="0"/>
              </a:spcBef>
              <a:spcAft>
                <a:spcPct val="0"/>
              </a:spcAft>
              <a:defRPr kumimoji="1" sz="2600">
                <a:solidFill>
                  <a:schemeClr val="tx1"/>
                </a:solidFill>
                <a:latin typeface="Times New Roman" pitchFamily="18" charset="0"/>
                <a:ea typeface="新細明體" pitchFamily="18" charset="-120"/>
              </a:defRPr>
            </a:lvl8pPr>
            <a:lvl9pPr marL="4210698" indent="-247688" defTabSz="1009674" eaLnBrk="0" fontAlgn="base" hangingPunct="0">
              <a:spcBef>
                <a:spcPct val="0"/>
              </a:spcBef>
              <a:spcAft>
                <a:spcPct val="0"/>
              </a:spcAft>
              <a:defRPr kumimoji="1" sz="2600">
                <a:solidFill>
                  <a:schemeClr val="tx1"/>
                </a:solidFill>
                <a:latin typeface="Times New Roman" pitchFamily="18" charset="0"/>
                <a:ea typeface="新細明體" pitchFamily="18" charset="-120"/>
              </a:defRPr>
            </a:lvl9pPr>
          </a:lstStyle>
          <a:p>
            <a:pPr eaLnBrk="1" hangingPunct="1"/>
            <a:fld id="{704235EE-8BD0-49BE-9BD1-D130BBA8C31B}" type="slidenum">
              <a:rPr lang="en-US" altLang="zh-TW" sz="1300"/>
              <a:pPr eaLnBrk="1" hangingPunct="1"/>
              <a:t>4</a:t>
            </a:fld>
            <a:endParaRPr lang="en-US" altLang="zh-TW" sz="1300"/>
          </a:p>
        </p:txBody>
      </p:sp>
      <p:sp>
        <p:nvSpPr>
          <p:cNvPr id="2" name="頁尾版面配置區 1"/>
          <p:cNvSpPr>
            <a:spLocks noGrp="1"/>
          </p:cNvSpPr>
          <p:nvPr>
            <p:ph type="ftr" sz="quarter" idx="10"/>
          </p:nvPr>
        </p:nvSpPr>
        <p:spPr/>
        <p:txBody>
          <a:bodyPr/>
          <a:lstStyle/>
          <a:p>
            <a:pPr>
              <a:defRPr/>
            </a:pPr>
            <a:endParaRPr lang="en-US" altLang="zh-TW"/>
          </a:p>
        </p:txBody>
      </p:sp>
    </p:spTree>
    <p:extLst>
      <p:ext uri="{BB962C8B-B14F-4D97-AF65-F5344CB8AC3E}">
        <p14:creationId xmlns:p14="http://schemas.microsoft.com/office/powerpoint/2010/main" val="880371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投影片圖像版面配置區 1"/>
          <p:cNvSpPr>
            <a:spLocks noGrp="1" noRot="1" noChangeAspect="1" noTextEdit="1"/>
          </p:cNvSpPr>
          <p:nvPr>
            <p:ph type="sldImg"/>
          </p:nvPr>
        </p:nvSpPr>
        <p:spPr>
          <a:ln/>
        </p:spPr>
      </p:sp>
      <p:sp>
        <p:nvSpPr>
          <p:cNvPr id="23555"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dirty="0">
              <a:latin typeface="Times New Roman" pitchFamily="18" charset="0"/>
            </a:endParaRPr>
          </a:p>
        </p:txBody>
      </p:sp>
      <p:sp>
        <p:nvSpPr>
          <p:cNvPr id="23556"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9674" eaLnBrk="0" hangingPunct="0">
              <a:defRPr kumimoji="1" sz="2600">
                <a:solidFill>
                  <a:schemeClr val="tx1"/>
                </a:solidFill>
                <a:latin typeface="Times New Roman" pitchFamily="18" charset="0"/>
                <a:ea typeface="新細明體" pitchFamily="18" charset="-120"/>
              </a:defRPr>
            </a:lvl1pPr>
            <a:lvl2pPr marL="804986" indent="-309610" defTabSz="1009674" eaLnBrk="0" hangingPunct="0">
              <a:defRPr kumimoji="1" sz="2600">
                <a:solidFill>
                  <a:schemeClr val="tx1"/>
                </a:solidFill>
                <a:latin typeface="Times New Roman" pitchFamily="18" charset="0"/>
                <a:ea typeface="新細明體" pitchFamily="18" charset="-120"/>
              </a:defRPr>
            </a:lvl2pPr>
            <a:lvl3pPr marL="1238441" indent="-247688" defTabSz="1009674" eaLnBrk="0" hangingPunct="0">
              <a:defRPr kumimoji="1" sz="2600">
                <a:solidFill>
                  <a:schemeClr val="tx1"/>
                </a:solidFill>
                <a:latin typeface="Times New Roman" pitchFamily="18" charset="0"/>
                <a:ea typeface="新細明體" pitchFamily="18" charset="-120"/>
              </a:defRPr>
            </a:lvl3pPr>
            <a:lvl4pPr marL="1733817" indent="-247688" defTabSz="1009674" eaLnBrk="0" hangingPunct="0">
              <a:defRPr kumimoji="1" sz="2600">
                <a:solidFill>
                  <a:schemeClr val="tx1"/>
                </a:solidFill>
                <a:latin typeface="Times New Roman" pitchFamily="18" charset="0"/>
                <a:ea typeface="新細明體" pitchFamily="18" charset="-120"/>
              </a:defRPr>
            </a:lvl4pPr>
            <a:lvl5pPr marL="2229193" indent="-247688" defTabSz="1009674" eaLnBrk="0" hangingPunct="0">
              <a:defRPr kumimoji="1" sz="2600">
                <a:solidFill>
                  <a:schemeClr val="tx1"/>
                </a:solidFill>
                <a:latin typeface="Times New Roman" pitchFamily="18" charset="0"/>
                <a:ea typeface="新細明體" pitchFamily="18" charset="-120"/>
              </a:defRPr>
            </a:lvl5pPr>
            <a:lvl6pPr marL="2724569" indent="-247688" defTabSz="1009674" eaLnBrk="0" fontAlgn="base" hangingPunct="0">
              <a:spcBef>
                <a:spcPct val="0"/>
              </a:spcBef>
              <a:spcAft>
                <a:spcPct val="0"/>
              </a:spcAft>
              <a:defRPr kumimoji="1" sz="2600">
                <a:solidFill>
                  <a:schemeClr val="tx1"/>
                </a:solidFill>
                <a:latin typeface="Times New Roman" pitchFamily="18" charset="0"/>
                <a:ea typeface="新細明體" pitchFamily="18" charset="-120"/>
              </a:defRPr>
            </a:lvl6pPr>
            <a:lvl7pPr marL="3219945" indent="-247688" defTabSz="1009674" eaLnBrk="0" fontAlgn="base" hangingPunct="0">
              <a:spcBef>
                <a:spcPct val="0"/>
              </a:spcBef>
              <a:spcAft>
                <a:spcPct val="0"/>
              </a:spcAft>
              <a:defRPr kumimoji="1" sz="2600">
                <a:solidFill>
                  <a:schemeClr val="tx1"/>
                </a:solidFill>
                <a:latin typeface="Times New Roman" pitchFamily="18" charset="0"/>
                <a:ea typeface="新細明體" pitchFamily="18" charset="-120"/>
              </a:defRPr>
            </a:lvl7pPr>
            <a:lvl8pPr marL="3715322" indent="-247688" defTabSz="1009674" eaLnBrk="0" fontAlgn="base" hangingPunct="0">
              <a:spcBef>
                <a:spcPct val="0"/>
              </a:spcBef>
              <a:spcAft>
                <a:spcPct val="0"/>
              </a:spcAft>
              <a:defRPr kumimoji="1" sz="2600">
                <a:solidFill>
                  <a:schemeClr val="tx1"/>
                </a:solidFill>
                <a:latin typeface="Times New Roman" pitchFamily="18" charset="0"/>
                <a:ea typeface="新細明體" pitchFamily="18" charset="-120"/>
              </a:defRPr>
            </a:lvl8pPr>
            <a:lvl9pPr marL="4210698" indent="-247688" defTabSz="1009674" eaLnBrk="0" fontAlgn="base" hangingPunct="0">
              <a:spcBef>
                <a:spcPct val="0"/>
              </a:spcBef>
              <a:spcAft>
                <a:spcPct val="0"/>
              </a:spcAft>
              <a:defRPr kumimoji="1" sz="2600">
                <a:solidFill>
                  <a:schemeClr val="tx1"/>
                </a:solidFill>
                <a:latin typeface="Times New Roman" pitchFamily="18" charset="0"/>
                <a:ea typeface="新細明體" pitchFamily="18" charset="-120"/>
              </a:defRPr>
            </a:lvl9pPr>
          </a:lstStyle>
          <a:p>
            <a:pPr eaLnBrk="1" hangingPunct="1"/>
            <a:fld id="{704235EE-8BD0-49BE-9BD1-D130BBA8C31B}" type="slidenum">
              <a:rPr lang="en-US" altLang="zh-TW" sz="1300"/>
              <a:pPr eaLnBrk="1" hangingPunct="1"/>
              <a:t>5</a:t>
            </a:fld>
            <a:endParaRPr lang="en-US" altLang="zh-TW" sz="1300"/>
          </a:p>
        </p:txBody>
      </p:sp>
      <p:sp>
        <p:nvSpPr>
          <p:cNvPr id="2" name="頁尾版面配置區 1"/>
          <p:cNvSpPr>
            <a:spLocks noGrp="1"/>
          </p:cNvSpPr>
          <p:nvPr>
            <p:ph type="ftr" sz="quarter" idx="10"/>
          </p:nvPr>
        </p:nvSpPr>
        <p:spPr/>
        <p:txBody>
          <a:bodyPr/>
          <a:lstStyle/>
          <a:p>
            <a:pPr>
              <a:defRPr/>
            </a:pPr>
            <a:endParaRPr lang="en-US" altLang="zh-TW"/>
          </a:p>
        </p:txBody>
      </p:sp>
    </p:spTree>
    <p:extLst>
      <p:ext uri="{BB962C8B-B14F-4D97-AF65-F5344CB8AC3E}">
        <p14:creationId xmlns:p14="http://schemas.microsoft.com/office/powerpoint/2010/main" val="3502197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投影片圖像版面配置區 1"/>
          <p:cNvSpPr>
            <a:spLocks noGrp="1" noRot="1" noChangeAspect="1" noTextEdit="1"/>
          </p:cNvSpPr>
          <p:nvPr>
            <p:ph type="sldImg"/>
          </p:nvPr>
        </p:nvSpPr>
        <p:spPr>
          <a:ln/>
        </p:spPr>
      </p:sp>
      <p:sp>
        <p:nvSpPr>
          <p:cNvPr id="24579"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dirty="0">
              <a:latin typeface="Times New Roman" pitchFamily="18" charset="0"/>
            </a:endParaRPr>
          </a:p>
        </p:txBody>
      </p:sp>
      <p:sp>
        <p:nvSpPr>
          <p:cNvPr id="24580"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9674" eaLnBrk="0" hangingPunct="0">
              <a:defRPr kumimoji="1" sz="2600">
                <a:solidFill>
                  <a:schemeClr val="tx1"/>
                </a:solidFill>
                <a:latin typeface="Times New Roman" pitchFamily="18" charset="0"/>
                <a:ea typeface="新細明體" pitchFamily="18" charset="-120"/>
              </a:defRPr>
            </a:lvl1pPr>
            <a:lvl2pPr marL="804986" indent="-309610" defTabSz="1009674" eaLnBrk="0" hangingPunct="0">
              <a:defRPr kumimoji="1" sz="2600">
                <a:solidFill>
                  <a:schemeClr val="tx1"/>
                </a:solidFill>
                <a:latin typeface="Times New Roman" pitchFamily="18" charset="0"/>
                <a:ea typeface="新細明體" pitchFamily="18" charset="-120"/>
              </a:defRPr>
            </a:lvl2pPr>
            <a:lvl3pPr marL="1238441" indent="-247688" defTabSz="1009674" eaLnBrk="0" hangingPunct="0">
              <a:defRPr kumimoji="1" sz="2600">
                <a:solidFill>
                  <a:schemeClr val="tx1"/>
                </a:solidFill>
                <a:latin typeface="Times New Roman" pitchFamily="18" charset="0"/>
                <a:ea typeface="新細明體" pitchFamily="18" charset="-120"/>
              </a:defRPr>
            </a:lvl3pPr>
            <a:lvl4pPr marL="1733817" indent="-247688" defTabSz="1009674" eaLnBrk="0" hangingPunct="0">
              <a:defRPr kumimoji="1" sz="2600">
                <a:solidFill>
                  <a:schemeClr val="tx1"/>
                </a:solidFill>
                <a:latin typeface="Times New Roman" pitchFamily="18" charset="0"/>
                <a:ea typeface="新細明體" pitchFamily="18" charset="-120"/>
              </a:defRPr>
            </a:lvl4pPr>
            <a:lvl5pPr marL="2229193" indent="-247688" defTabSz="1009674" eaLnBrk="0" hangingPunct="0">
              <a:defRPr kumimoji="1" sz="2600">
                <a:solidFill>
                  <a:schemeClr val="tx1"/>
                </a:solidFill>
                <a:latin typeface="Times New Roman" pitchFamily="18" charset="0"/>
                <a:ea typeface="新細明體" pitchFamily="18" charset="-120"/>
              </a:defRPr>
            </a:lvl5pPr>
            <a:lvl6pPr marL="2724569" indent="-247688" defTabSz="1009674" eaLnBrk="0" fontAlgn="base" hangingPunct="0">
              <a:spcBef>
                <a:spcPct val="0"/>
              </a:spcBef>
              <a:spcAft>
                <a:spcPct val="0"/>
              </a:spcAft>
              <a:defRPr kumimoji="1" sz="2600">
                <a:solidFill>
                  <a:schemeClr val="tx1"/>
                </a:solidFill>
                <a:latin typeface="Times New Roman" pitchFamily="18" charset="0"/>
                <a:ea typeface="新細明體" pitchFamily="18" charset="-120"/>
              </a:defRPr>
            </a:lvl6pPr>
            <a:lvl7pPr marL="3219945" indent="-247688" defTabSz="1009674" eaLnBrk="0" fontAlgn="base" hangingPunct="0">
              <a:spcBef>
                <a:spcPct val="0"/>
              </a:spcBef>
              <a:spcAft>
                <a:spcPct val="0"/>
              </a:spcAft>
              <a:defRPr kumimoji="1" sz="2600">
                <a:solidFill>
                  <a:schemeClr val="tx1"/>
                </a:solidFill>
                <a:latin typeface="Times New Roman" pitchFamily="18" charset="0"/>
                <a:ea typeface="新細明體" pitchFamily="18" charset="-120"/>
              </a:defRPr>
            </a:lvl7pPr>
            <a:lvl8pPr marL="3715322" indent="-247688" defTabSz="1009674" eaLnBrk="0" fontAlgn="base" hangingPunct="0">
              <a:spcBef>
                <a:spcPct val="0"/>
              </a:spcBef>
              <a:spcAft>
                <a:spcPct val="0"/>
              </a:spcAft>
              <a:defRPr kumimoji="1" sz="2600">
                <a:solidFill>
                  <a:schemeClr val="tx1"/>
                </a:solidFill>
                <a:latin typeface="Times New Roman" pitchFamily="18" charset="0"/>
                <a:ea typeface="新細明體" pitchFamily="18" charset="-120"/>
              </a:defRPr>
            </a:lvl8pPr>
            <a:lvl9pPr marL="4210698" indent="-247688" defTabSz="1009674" eaLnBrk="0" fontAlgn="base" hangingPunct="0">
              <a:spcBef>
                <a:spcPct val="0"/>
              </a:spcBef>
              <a:spcAft>
                <a:spcPct val="0"/>
              </a:spcAft>
              <a:defRPr kumimoji="1" sz="2600">
                <a:solidFill>
                  <a:schemeClr val="tx1"/>
                </a:solidFill>
                <a:latin typeface="Times New Roman" pitchFamily="18" charset="0"/>
                <a:ea typeface="新細明體" pitchFamily="18" charset="-120"/>
              </a:defRPr>
            </a:lvl9pPr>
          </a:lstStyle>
          <a:p>
            <a:pPr eaLnBrk="1" hangingPunct="1"/>
            <a:fld id="{B8976FF0-034F-4010-84E3-18722832A9B6}" type="slidenum">
              <a:rPr lang="en-US" altLang="zh-TW" sz="1300"/>
              <a:pPr eaLnBrk="1" hangingPunct="1"/>
              <a:t>6</a:t>
            </a:fld>
            <a:endParaRPr lang="en-US" altLang="zh-TW" sz="1300"/>
          </a:p>
        </p:txBody>
      </p:sp>
      <p:sp>
        <p:nvSpPr>
          <p:cNvPr id="2" name="頁尾版面配置區 1"/>
          <p:cNvSpPr>
            <a:spLocks noGrp="1"/>
          </p:cNvSpPr>
          <p:nvPr>
            <p:ph type="ftr" sz="quarter" idx="10"/>
          </p:nvPr>
        </p:nvSpPr>
        <p:spPr/>
        <p:txBody>
          <a:bodyPr/>
          <a:lstStyle/>
          <a:p>
            <a:pPr>
              <a:defRPr/>
            </a:pPr>
            <a:endParaRPr lang="en-US" altLang="zh-TW"/>
          </a:p>
        </p:txBody>
      </p:sp>
    </p:spTree>
    <p:extLst>
      <p:ext uri="{BB962C8B-B14F-4D97-AF65-F5344CB8AC3E}">
        <p14:creationId xmlns:p14="http://schemas.microsoft.com/office/powerpoint/2010/main" val="2051308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投影片圖像版面配置區 1"/>
          <p:cNvSpPr>
            <a:spLocks noGrp="1" noRot="1" noChangeAspect="1" noTextEdit="1"/>
          </p:cNvSpPr>
          <p:nvPr>
            <p:ph type="sldImg"/>
          </p:nvPr>
        </p:nvSpPr>
        <p:spPr>
          <a:ln/>
        </p:spPr>
      </p:sp>
      <p:sp>
        <p:nvSpPr>
          <p:cNvPr id="25603"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dirty="0">
              <a:latin typeface="Times New Roman" pitchFamily="18" charset="0"/>
            </a:endParaRPr>
          </a:p>
        </p:txBody>
      </p:sp>
      <p:sp>
        <p:nvSpPr>
          <p:cNvPr id="25604"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09674" eaLnBrk="0" hangingPunct="0">
              <a:defRPr kumimoji="1" sz="2600">
                <a:solidFill>
                  <a:schemeClr val="tx1"/>
                </a:solidFill>
                <a:latin typeface="Times New Roman" pitchFamily="18" charset="0"/>
                <a:ea typeface="新細明體" pitchFamily="18" charset="-120"/>
              </a:defRPr>
            </a:lvl1pPr>
            <a:lvl2pPr marL="804986" indent="-309610" defTabSz="1009674" eaLnBrk="0" hangingPunct="0">
              <a:defRPr kumimoji="1" sz="2600">
                <a:solidFill>
                  <a:schemeClr val="tx1"/>
                </a:solidFill>
                <a:latin typeface="Times New Roman" pitchFamily="18" charset="0"/>
                <a:ea typeface="新細明體" pitchFamily="18" charset="-120"/>
              </a:defRPr>
            </a:lvl2pPr>
            <a:lvl3pPr marL="1238441" indent="-247688" defTabSz="1009674" eaLnBrk="0" hangingPunct="0">
              <a:defRPr kumimoji="1" sz="2600">
                <a:solidFill>
                  <a:schemeClr val="tx1"/>
                </a:solidFill>
                <a:latin typeface="Times New Roman" pitchFamily="18" charset="0"/>
                <a:ea typeface="新細明體" pitchFamily="18" charset="-120"/>
              </a:defRPr>
            </a:lvl3pPr>
            <a:lvl4pPr marL="1733817" indent="-247688" defTabSz="1009674" eaLnBrk="0" hangingPunct="0">
              <a:defRPr kumimoji="1" sz="2600">
                <a:solidFill>
                  <a:schemeClr val="tx1"/>
                </a:solidFill>
                <a:latin typeface="Times New Roman" pitchFamily="18" charset="0"/>
                <a:ea typeface="新細明體" pitchFamily="18" charset="-120"/>
              </a:defRPr>
            </a:lvl4pPr>
            <a:lvl5pPr marL="2229193" indent="-247688" defTabSz="1009674" eaLnBrk="0" hangingPunct="0">
              <a:defRPr kumimoji="1" sz="2600">
                <a:solidFill>
                  <a:schemeClr val="tx1"/>
                </a:solidFill>
                <a:latin typeface="Times New Roman" pitchFamily="18" charset="0"/>
                <a:ea typeface="新細明體" pitchFamily="18" charset="-120"/>
              </a:defRPr>
            </a:lvl5pPr>
            <a:lvl6pPr marL="2724569" indent="-247688" defTabSz="1009674" eaLnBrk="0" fontAlgn="base" hangingPunct="0">
              <a:spcBef>
                <a:spcPct val="0"/>
              </a:spcBef>
              <a:spcAft>
                <a:spcPct val="0"/>
              </a:spcAft>
              <a:defRPr kumimoji="1" sz="2600">
                <a:solidFill>
                  <a:schemeClr val="tx1"/>
                </a:solidFill>
                <a:latin typeface="Times New Roman" pitchFamily="18" charset="0"/>
                <a:ea typeface="新細明體" pitchFamily="18" charset="-120"/>
              </a:defRPr>
            </a:lvl6pPr>
            <a:lvl7pPr marL="3219945" indent="-247688" defTabSz="1009674" eaLnBrk="0" fontAlgn="base" hangingPunct="0">
              <a:spcBef>
                <a:spcPct val="0"/>
              </a:spcBef>
              <a:spcAft>
                <a:spcPct val="0"/>
              </a:spcAft>
              <a:defRPr kumimoji="1" sz="2600">
                <a:solidFill>
                  <a:schemeClr val="tx1"/>
                </a:solidFill>
                <a:latin typeface="Times New Roman" pitchFamily="18" charset="0"/>
                <a:ea typeface="新細明體" pitchFamily="18" charset="-120"/>
              </a:defRPr>
            </a:lvl7pPr>
            <a:lvl8pPr marL="3715322" indent="-247688" defTabSz="1009674" eaLnBrk="0" fontAlgn="base" hangingPunct="0">
              <a:spcBef>
                <a:spcPct val="0"/>
              </a:spcBef>
              <a:spcAft>
                <a:spcPct val="0"/>
              </a:spcAft>
              <a:defRPr kumimoji="1" sz="2600">
                <a:solidFill>
                  <a:schemeClr val="tx1"/>
                </a:solidFill>
                <a:latin typeface="Times New Roman" pitchFamily="18" charset="0"/>
                <a:ea typeface="新細明體" pitchFamily="18" charset="-120"/>
              </a:defRPr>
            </a:lvl8pPr>
            <a:lvl9pPr marL="4210698" indent="-247688" defTabSz="1009674" eaLnBrk="0" fontAlgn="base" hangingPunct="0">
              <a:spcBef>
                <a:spcPct val="0"/>
              </a:spcBef>
              <a:spcAft>
                <a:spcPct val="0"/>
              </a:spcAft>
              <a:defRPr kumimoji="1" sz="2600">
                <a:solidFill>
                  <a:schemeClr val="tx1"/>
                </a:solidFill>
                <a:latin typeface="Times New Roman" pitchFamily="18" charset="0"/>
                <a:ea typeface="新細明體" pitchFamily="18" charset="-120"/>
              </a:defRPr>
            </a:lvl9pPr>
          </a:lstStyle>
          <a:p>
            <a:pPr eaLnBrk="1" hangingPunct="1"/>
            <a:fld id="{1E6E00BA-C266-4501-BADD-F3BC76E532EA}" type="slidenum">
              <a:rPr lang="en-US" altLang="zh-TW" sz="1300"/>
              <a:pPr eaLnBrk="1" hangingPunct="1"/>
              <a:t>7</a:t>
            </a:fld>
            <a:endParaRPr lang="en-US" altLang="zh-TW" sz="1300"/>
          </a:p>
        </p:txBody>
      </p:sp>
      <p:sp>
        <p:nvSpPr>
          <p:cNvPr id="2" name="頁尾版面配置區 1"/>
          <p:cNvSpPr>
            <a:spLocks noGrp="1"/>
          </p:cNvSpPr>
          <p:nvPr>
            <p:ph type="ftr" sz="quarter" idx="10"/>
          </p:nvPr>
        </p:nvSpPr>
        <p:spPr/>
        <p:txBody>
          <a:bodyPr/>
          <a:lstStyle/>
          <a:p>
            <a:pPr>
              <a:defRPr/>
            </a:pPr>
            <a:endParaRPr lang="en-US" altLang="zh-TW"/>
          </a:p>
        </p:txBody>
      </p:sp>
    </p:spTree>
    <p:extLst>
      <p:ext uri="{BB962C8B-B14F-4D97-AF65-F5344CB8AC3E}">
        <p14:creationId xmlns:p14="http://schemas.microsoft.com/office/powerpoint/2010/main" val="41758240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頁尾版面配置區 3"/>
          <p:cNvSpPr>
            <a:spLocks noGrp="1"/>
          </p:cNvSpPr>
          <p:nvPr>
            <p:ph type="ftr" sz="quarter" idx="10"/>
          </p:nvPr>
        </p:nvSpPr>
        <p:spPr/>
        <p:txBody>
          <a:bodyPr/>
          <a:lstStyle/>
          <a:p>
            <a:pPr>
              <a:defRPr/>
            </a:pPr>
            <a:endParaRPr lang="en-US" altLang="zh-TW"/>
          </a:p>
        </p:txBody>
      </p:sp>
      <p:sp>
        <p:nvSpPr>
          <p:cNvPr id="5" name="投影片編號版面配置區 4"/>
          <p:cNvSpPr>
            <a:spLocks noGrp="1"/>
          </p:cNvSpPr>
          <p:nvPr>
            <p:ph type="sldNum" sz="quarter" idx="11"/>
          </p:nvPr>
        </p:nvSpPr>
        <p:spPr/>
        <p:txBody>
          <a:bodyPr/>
          <a:lstStyle/>
          <a:p>
            <a:pPr>
              <a:defRPr/>
            </a:pPr>
            <a:fld id="{E4666792-72C4-436F-A117-EE27B94393CF}" type="slidenum">
              <a:rPr lang="zh-TW" altLang="en-US" smtClean="0"/>
              <a:pPr>
                <a:defRPr/>
              </a:pPr>
              <a:t>9</a:t>
            </a:fld>
            <a:endParaRPr lang="en-US" altLang="zh-TW"/>
          </a:p>
        </p:txBody>
      </p:sp>
    </p:spTree>
    <p:extLst>
      <p:ext uri="{BB962C8B-B14F-4D97-AF65-F5344CB8AC3E}">
        <p14:creationId xmlns:p14="http://schemas.microsoft.com/office/powerpoint/2010/main" val="28698729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頁尾版面配置區 3"/>
          <p:cNvSpPr>
            <a:spLocks noGrp="1"/>
          </p:cNvSpPr>
          <p:nvPr>
            <p:ph type="ftr" sz="quarter" idx="10"/>
          </p:nvPr>
        </p:nvSpPr>
        <p:spPr/>
        <p:txBody>
          <a:bodyPr/>
          <a:lstStyle/>
          <a:p>
            <a:pPr>
              <a:defRPr/>
            </a:pPr>
            <a:endParaRPr lang="en-US" altLang="zh-TW"/>
          </a:p>
        </p:txBody>
      </p:sp>
      <p:sp>
        <p:nvSpPr>
          <p:cNvPr id="5" name="投影片編號版面配置區 4"/>
          <p:cNvSpPr>
            <a:spLocks noGrp="1"/>
          </p:cNvSpPr>
          <p:nvPr>
            <p:ph type="sldNum" sz="quarter" idx="11"/>
          </p:nvPr>
        </p:nvSpPr>
        <p:spPr/>
        <p:txBody>
          <a:bodyPr/>
          <a:lstStyle/>
          <a:p>
            <a:pPr>
              <a:defRPr/>
            </a:pPr>
            <a:fld id="{E4666792-72C4-436F-A117-EE27B94393CF}" type="slidenum">
              <a:rPr lang="zh-TW" altLang="en-US" smtClean="0"/>
              <a:pPr>
                <a:defRPr/>
              </a:pPr>
              <a:t>10</a:t>
            </a:fld>
            <a:endParaRPr lang="en-US" altLang="zh-TW"/>
          </a:p>
        </p:txBody>
      </p:sp>
    </p:spTree>
    <p:extLst>
      <p:ext uri="{BB962C8B-B14F-4D97-AF65-F5344CB8AC3E}">
        <p14:creationId xmlns:p14="http://schemas.microsoft.com/office/powerpoint/2010/main" val="39418463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C54C3AE6-EED4-4D5E-B9D1-A78C610BB12E}" type="slidenum">
              <a:rPr lang="zh-TW" altLang="en-US" smtClean="0"/>
              <a:t>15</a:t>
            </a:fld>
            <a:endParaRPr lang="zh-TW" altLang="en-US"/>
          </a:p>
        </p:txBody>
      </p:sp>
    </p:spTree>
    <p:extLst>
      <p:ext uri="{BB962C8B-B14F-4D97-AF65-F5344CB8AC3E}">
        <p14:creationId xmlns:p14="http://schemas.microsoft.com/office/powerpoint/2010/main" val="29421148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投影片影像版面配置區 1">
            <a:extLst>
              <a:ext uri="{FF2B5EF4-FFF2-40B4-BE49-F238E27FC236}">
                <a16:creationId xmlns:a16="http://schemas.microsoft.com/office/drawing/2014/main" id="{F85C8F26-2ACD-34C7-997B-591F1913BC01}"/>
              </a:ext>
            </a:extLst>
          </p:cNvPr>
          <p:cNvSpPr>
            <a:spLocks noGrp="1" noRot="1" noChangeAspect="1" noChangeArrowheads="1" noTextEdit="1"/>
          </p:cNvSpPr>
          <p:nvPr>
            <p:ph type="sldImg"/>
          </p:nvPr>
        </p:nvSpPr>
        <p:spPr bwMode="auto">
          <a:xfrm>
            <a:off x="1108075" y="812800"/>
            <a:ext cx="5343525" cy="400843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備忘稿版面配置區 2">
            <a:extLst>
              <a:ext uri="{FF2B5EF4-FFF2-40B4-BE49-F238E27FC236}">
                <a16:creationId xmlns:a16="http://schemas.microsoft.com/office/drawing/2014/main" id="{0A4E5EEC-35C0-7416-58BC-AB5D0EC9C31E}"/>
              </a:ext>
            </a:extLst>
          </p:cNvPr>
          <p:cNvSpPr>
            <a:spLocks noGrp="1"/>
          </p:cNvSpPr>
          <p:nvPr>
            <p:ph type="body" idx="1"/>
          </p:nvPr>
        </p:nvSpPr>
        <p:spPr/>
        <p:txBody>
          <a:bodyPr/>
          <a:lstStyle/>
          <a:p>
            <a:pPr>
              <a:defRPr/>
            </a:pPr>
            <a:endParaRPr lang="zh-TW" altLang="en-US" dirty="0"/>
          </a:p>
        </p:txBody>
      </p:sp>
      <p:sp>
        <p:nvSpPr>
          <p:cNvPr id="12292" name="投影片編號版面配置區 3">
            <a:extLst>
              <a:ext uri="{FF2B5EF4-FFF2-40B4-BE49-F238E27FC236}">
                <a16:creationId xmlns:a16="http://schemas.microsoft.com/office/drawing/2014/main" id="{FAFE84F4-90AB-AC86-B7DD-4AC0A53926B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Calibri" panose="020F0502020204030204" pitchFamily="34" charset="0"/>
                <a:ea typeface="新細明體" panose="02020500000000000000" pitchFamily="18" charset="-120"/>
              </a:defRPr>
            </a:lvl1pPr>
            <a:lvl2pPr marL="742950" indent="-285750">
              <a:defRPr kumimoji="1">
                <a:solidFill>
                  <a:schemeClr val="tx1"/>
                </a:solidFill>
                <a:latin typeface="Calibri" panose="020F0502020204030204" pitchFamily="34" charset="0"/>
                <a:ea typeface="新細明體" panose="02020500000000000000" pitchFamily="18" charset="-120"/>
              </a:defRPr>
            </a:lvl2pPr>
            <a:lvl3pPr marL="1143000" indent="-228600">
              <a:defRPr kumimoji="1">
                <a:solidFill>
                  <a:schemeClr val="tx1"/>
                </a:solidFill>
                <a:latin typeface="Calibri" panose="020F0502020204030204" pitchFamily="34" charset="0"/>
                <a:ea typeface="新細明體" panose="02020500000000000000" pitchFamily="18" charset="-120"/>
              </a:defRPr>
            </a:lvl3pPr>
            <a:lvl4pPr marL="1600200" indent="-228600">
              <a:defRPr kumimoji="1">
                <a:solidFill>
                  <a:schemeClr val="tx1"/>
                </a:solidFill>
                <a:latin typeface="Calibri" panose="020F0502020204030204" pitchFamily="34" charset="0"/>
                <a:ea typeface="新細明體" panose="02020500000000000000" pitchFamily="18" charset="-120"/>
              </a:defRPr>
            </a:lvl4pPr>
            <a:lvl5pPr marL="2057400" indent="-228600">
              <a:defRPr kumimoji="1">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新細明體" panose="02020500000000000000" pitchFamily="18" charset="-120"/>
              </a:defRPr>
            </a:lvl9pPr>
          </a:lstStyle>
          <a:p>
            <a:fld id="{A405D025-6E02-49EF-B1D3-4CD6CA53B3E0}" type="slidenum">
              <a:rPr kumimoji="0" lang="zh-TW" altLang="en-US" smtClean="0"/>
              <a:pPr/>
              <a:t>19</a:t>
            </a:fld>
            <a:endParaRPr kumimoji="0" lang="zh-TW" altLang="en-US"/>
          </a:p>
        </p:txBody>
      </p:sp>
    </p:spTree>
    <p:extLst>
      <p:ext uri="{BB962C8B-B14F-4D97-AF65-F5344CB8AC3E}">
        <p14:creationId xmlns:p14="http://schemas.microsoft.com/office/powerpoint/2010/main" val="937436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A7CF3E-7207-5317-8161-07CCF6EA6903}"/>
            </a:ext>
          </a:extLst>
        </p:cNvPr>
        <p:cNvGrpSpPr/>
        <p:nvPr/>
      </p:nvGrpSpPr>
      <p:grpSpPr>
        <a:xfrm>
          <a:off x="0" y="0"/>
          <a:ext cx="0" cy="0"/>
          <a:chOff x="0" y="0"/>
          <a:chExt cx="0" cy="0"/>
        </a:xfrm>
      </p:grpSpPr>
      <p:sp>
        <p:nvSpPr>
          <p:cNvPr id="2" name="投影片影像版面配置區 1">
            <a:extLst>
              <a:ext uri="{FF2B5EF4-FFF2-40B4-BE49-F238E27FC236}">
                <a16:creationId xmlns:a16="http://schemas.microsoft.com/office/drawing/2014/main" id="{142963FC-842D-611D-17C2-33DF2FC99FA6}"/>
              </a:ext>
            </a:extLst>
          </p:cNvPr>
          <p:cNvSpPr>
            <a:spLocks noGrp="1" noRot="1" noChangeAspect="1"/>
          </p:cNvSpPr>
          <p:nvPr>
            <p:ph type="sldImg"/>
          </p:nvPr>
        </p:nvSpPr>
        <p:spPr/>
      </p:sp>
      <p:sp>
        <p:nvSpPr>
          <p:cNvPr id="3" name="備忘稿版面配置區 2">
            <a:extLst>
              <a:ext uri="{FF2B5EF4-FFF2-40B4-BE49-F238E27FC236}">
                <a16:creationId xmlns:a16="http://schemas.microsoft.com/office/drawing/2014/main" id="{A7DB7276-6C57-535D-5A36-23EEAE469E08}"/>
              </a:ext>
            </a:extLst>
          </p:cNvPr>
          <p:cNvSpPr>
            <a:spLocks noGrp="1"/>
          </p:cNvSpPr>
          <p:nvPr>
            <p:ph type="body" idx="1"/>
          </p:nvPr>
        </p:nvSpPr>
        <p:spPr/>
        <p:txBody>
          <a:bodyPr/>
          <a:lstStyle/>
          <a:p>
            <a:pPr marL="0" marR="0" lvl="0" indent="0" algn="just"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endParaRPr lang="zh-TW" altLang="en-US" b="0" dirty="0">
              <a:latin typeface="微軟正黑體" panose="020B0604030504040204" pitchFamily="34" charset="-120"/>
              <a:ea typeface="微軟正黑體" panose="020B0604030504040204" pitchFamily="34" charset="-120"/>
            </a:endParaRPr>
          </a:p>
        </p:txBody>
      </p:sp>
      <p:sp>
        <p:nvSpPr>
          <p:cNvPr id="4" name="日期版面配置區 3">
            <a:extLst>
              <a:ext uri="{FF2B5EF4-FFF2-40B4-BE49-F238E27FC236}">
                <a16:creationId xmlns:a16="http://schemas.microsoft.com/office/drawing/2014/main" id="{7DA451FF-77B3-429B-EDE9-36DF166184FA}"/>
              </a:ext>
            </a:extLst>
          </p:cNvPr>
          <p:cNvSpPr>
            <a:spLocks noGrp="1"/>
          </p:cNvSpPr>
          <p:nvPr>
            <p:ph type="dt" idx="1"/>
          </p:nvPr>
        </p:nvSpPr>
        <p:spPr/>
        <p:txBody>
          <a:bodyPr/>
          <a:lstStyle/>
          <a:p>
            <a:r>
              <a:rPr lang="en-US" altLang="zh-TW"/>
              <a:t>114</a:t>
            </a:r>
            <a:r>
              <a:rPr lang="zh-TW" altLang="en-US"/>
              <a:t>年</a:t>
            </a:r>
            <a:r>
              <a:rPr lang="en-US" altLang="zh-TW"/>
              <a:t>4</a:t>
            </a:r>
            <a:r>
              <a:rPr lang="zh-TW" altLang="en-US"/>
              <a:t>月</a:t>
            </a:r>
            <a:r>
              <a:rPr lang="en-US" altLang="zh-TW"/>
              <a:t>18</a:t>
            </a:r>
            <a:r>
              <a:rPr lang="zh-TW" altLang="en-US"/>
              <a:t>日</a:t>
            </a:r>
          </a:p>
        </p:txBody>
      </p:sp>
      <p:sp>
        <p:nvSpPr>
          <p:cNvPr id="5" name="投影片編號版面配置區 4">
            <a:extLst>
              <a:ext uri="{FF2B5EF4-FFF2-40B4-BE49-F238E27FC236}">
                <a16:creationId xmlns:a16="http://schemas.microsoft.com/office/drawing/2014/main" id="{13765644-F0E1-31AB-B094-CA79536EC8C5}"/>
              </a:ext>
            </a:extLst>
          </p:cNvPr>
          <p:cNvSpPr>
            <a:spLocks noGrp="1"/>
          </p:cNvSpPr>
          <p:nvPr>
            <p:ph type="sldNum" sz="quarter" idx="5"/>
          </p:nvPr>
        </p:nvSpPr>
        <p:spPr/>
        <p:txBody>
          <a:bodyPr/>
          <a:lstStyle/>
          <a:p>
            <a:fld id="{B92FBE9F-C3EE-41E4-966D-8BAA528AED53}" type="slidenum">
              <a:rPr lang="zh-TW" altLang="en-US" smtClean="0"/>
              <a:t>34</a:t>
            </a:fld>
            <a:endParaRPr lang="zh-TW" altLang="en-US"/>
          </a:p>
        </p:txBody>
      </p:sp>
    </p:spTree>
    <p:extLst>
      <p:ext uri="{BB962C8B-B14F-4D97-AF65-F5344CB8AC3E}">
        <p14:creationId xmlns:p14="http://schemas.microsoft.com/office/powerpoint/2010/main" val="23482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4FF947-B2D5-D75B-A556-0AE15DA6742F}"/>
            </a:ext>
          </a:extLst>
        </p:cNvPr>
        <p:cNvGrpSpPr/>
        <p:nvPr/>
      </p:nvGrpSpPr>
      <p:grpSpPr>
        <a:xfrm>
          <a:off x="0" y="0"/>
          <a:ext cx="0" cy="0"/>
          <a:chOff x="0" y="0"/>
          <a:chExt cx="0" cy="0"/>
        </a:xfrm>
      </p:grpSpPr>
      <p:sp>
        <p:nvSpPr>
          <p:cNvPr id="2" name="投影片影像版面配置區 1">
            <a:extLst>
              <a:ext uri="{FF2B5EF4-FFF2-40B4-BE49-F238E27FC236}">
                <a16:creationId xmlns:a16="http://schemas.microsoft.com/office/drawing/2014/main" id="{B030CAA8-133A-C3FB-34BB-D66B7622428B}"/>
              </a:ext>
            </a:extLst>
          </p:cNvPr>
          <p:cNvSpPr>
            <a:spLocks noGrp="1" noRot="1" noChangeAspect="1"/>
          </p:cNvSpPr>
          <p:nvPr>
            <p:ph type="sldImg"/>
          </p:nvPr>
        </p:nvSpPr>
        <p:spPr/>
      </p:sp>
      <p:sp>
        <p:nvSpPr>
          <p:cNvPr id="3" name="備忘稿版面配置區 2">
            <a:extLst>
              <a:ext uri="{FF2B5EF4-FFF2-40B4-BE49-F238E27FC236}">
                <a16:creationId xmlns:a16="http://schemas.microsoft.com/office/drawing/2014/main" id="{91197427-6839-0216-1226-9808EC866CC3}"/>
              </a:ext>
            </a:extLst>
          </p:cNvPr>
          <p:cNvSpPr>
            <a:spLocks noGrp="1"/>
          </p:cNvSpPr>
          <p:nvPr>
            <p:ph type="body" idx="1"/>
          </p:nvPr>
        </p:nvSpPr>
        <p:spPr/>
        <p:txBody>
          <a:bodyPr/>
          <a:lstStyle/>
          <a:p>
            <a:pPr defTabSz="914305">
              <a:defRPr/>
            </a:pPr>
            <a:endParaRPr lang="en-US" altLang="zh-TW" b="1" dirty="0">
              <a:solidFill>
                <a:schemeClr val="tx1"/>
              </a:solidFill>
              <a:latin typeface="微軟正黑體" panose="020B0604030504040204" pitchFamily="34" charset="-120"/>
              <a:ea typeface="微軟正黑體" panose="020B0604030504040204" pitchFamily="34" charset="-120"/>
            </a:endParaRPr>
          </a:p>
        </p:txBody>
      </p:sp>
      <p:sp>
        <p:nvSpPr>
          <p:cNvPr id="4" name="日期版面配置區 3">
            <a:extLst>
              <a:ext uri="{FF2B5EF4-FFF2-40B4-BE49-F238E27FC236}">
                <a16:creationId xmlns:a16="http://schemas.microsoft.com/office/drawing/2014/main" id="{E05CDAF4-7B61-CD8A-BB67-C08DF63A8CA5}"/>
              </a:ext>
            </a:extLst>
          </p:cNvPr>
          <p:cNvSpPr>
            <a:spLocks noGrp="1"/>
          </p:cNvSpPr>
          <p:nvPr>
            <p:ph type="dt" idx="1"/>
          </p:nvPr>
        </p:nvSpPr>
        <p:spPr/>
        <p:txBody>
          <a:bodyPr/>
          <a:lstStyle/>
          <a:p>
            <a:r>
              <a:rPr lang="en-US" altLang="zh-TW"/>
              <a:t>114</a:t>
            </a:r>
            <a:r>
              <a:rPr lang="zh-TW" altLang="en-US"/>
              <a:t>年</a:t>
            </a:r>
            <a:r>
              <a:rPr lang="en-US" altLang="zh-TW"/>
              <a:t>4</a:t>
            </a:r>
            <a:r>
              <a:rPr lang="zh-TW" altLang="en-US"/>
              <a:t>月</a:t>
            </a:r>
            <a:r>
              <a:rPr lang="en-US" altLang="zh-TW"/>
              <a:t>18</a:t>
            </a:r>
            <a:r>
              <a:rPr lang="zh-TW" altLang="en-US"/>
              <a:t>日</a:t>
            </a:r>
          </a:p>
        </p:txBody>
      </p:sp>
      <p:sp>
        <p:nvSpPr>
          <p:cNvPr id="5" name="投影片編號版面配置區 4">
            <a:extLst>
              <a:ext uri="{FF2B5EF4-FFF2-40B4-BE49-F238E27FC236}">
                <a16:creationId xmlns:a16="http://schemas.microsoft.com/office/drawing/2014/main" id="{72C348C6-DF37-4BA1-1867-75C37B7C579B}"/>
              </a:ext>
            </a:extLst>
          </p:cNvPr>
          <p:cNvSpPr>
            <a:spLocks noGrp="1"/>
          </p:cNvSpPr>
          <p:nvPr>
            <p:ph type="sldNum" sz="quarter" idx="5"/>
          </p:nvPr>
        </p:nvSpPr>
        <p:spPr/>
        <p:txBody>
          <a:bodyPr/>
          <a:lstStyle/>
          <a:p>
            <a:fld id="{B92FBE9F-C3EE-41E4-966D-8BAA528AED53}" type="slidenum">
              <a:rPr lang="zh-TW" altLang="en-US" smtClean="0"/>
              <a:t>36</a:t>
            </a:fld>
            <a:endParaRPr lang="zh-TW" altLang="en-US"/>
          </a:p>
        </p:txBody>
      </p:sp>
    </p:spTree>
    <p:extLst>
      <p:ext uri="{BB962C8B-B14F-4D97-AF65-F5344CB8AC3E}">
        <p14:creationId xmlns:p14="http://schemas.microsoft.com/office/powerpoint/2010/main" val="7930254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1CA81-3D19-1DEC-39B8-C1548138D0A2}"/>
            </a:ext>
          </a:extLst>
        </p:cNvPr>
        <p:cNvGrpSpPr/>
        <p:nvPr/>
      </p:nvGrpSpPr>
      <p:grpSpPr>
        <a:xfrm>
          <a:off x="0" y="0"/>
          <a:ext cx="0" cy="0"/>
          <a:chOff x="0" y="0"/>
          <a:chExt cx="0" cy="0"/>
        </a:xfrm>
      </p:grpSpPr>
      <p:sp>
        <p:nvSpPr>
          <p:cNvPr id="2" name="投影片影像版面配置區 1">
            <a:extLst>
              <a:ext uri="{FF2B5EF4-FFF2-40B4-BE49-F238E27FC236}">
                <a16:creationId xmlns:a16="http://schemas.microsoft.com/office/drawing/2014/main" id="{3CFF6CA7-806C-D627-39A9-47FFCCCA3C01}"/>
              </a:ext>
            </a:extLst>
          </p:cNvPr>
          <p:cNvSpPr>
            <a:spLocks noGrp="1" noRot="1" noChangeAspect="1"/>
          </p:cNvSpPr>
          <p:nvPr>
            <p:ph type="sldImg"/>
          </p:nvPr>
        </p:nvSpPr>
        <p:spPr/>
      </p:sp>
      <p:sp>
        <p:nvSpPr>
          <p:cNvPr id="3" name="備忘稿版面配置區 2">
            <a:extLst>
              <a:ext uri="{FF2B5EF4-FFF2-40B4-BE49-F238E27FC236}">
                <a16:creationId xmlns:a16="http://schemas.microsoft.com/office/drawing/2014/main" id="{3EB2C097-CF60-9E2E-27B8-C790EF6885AA}"/>
              </a:ext>
            </a:extLst>
          </p:cNvPr>
          <p:cNvSpPr>
            <a:spLocks noGrp="1"/>
          </p:cNvSpPr>
          <p:nvPr>
            <p:ph type="body" idx="1"/>
          </p:nvPr>
        </p:nvSpPr>
        <p:spPr/>
        <p:txBody>
          <a:bodyPr/>
          <a:lstStyle/>
          <a:p>
            <a:pPr defTabSz="914305">
              <a:defRPr/>
            </a:pPr>
            <a:endParaRPr lang="en-US" altLang="zh-TW" b="1" dirty="0">
              <a:solidFill>
                <a:schemeClr val="tx1"/>
              </a:solidFill>
              <a:latin typeface="微軟正黑體" panose="020B0604030504040204" pitchFamily="34" charset="-120"/>
              <a:ea typeface="微軟正黑體" panose="020B0604030504040204" pitchFamily="34" charset="-120"/>
            </a:endParaRPr>
          </a:p>
        </p:txBody>
      </p:sp>
      <p:sp>
        <p:nvSpPr>
          <p:cNvPr id="4" name="日期版面配置區 3">
            <a:extLst>
              <a:ext uri="{FF2B5EF4-FFF2-40B4-BE49-F238E27FC236}">
                <a16:creationId xmlns:a16="http://schemas.microsoft.com/office/drawing/2014/main" id="{4D71D0EB-42E7-4E86-A17A-080C1A6D217C}"/>
              </a:ext>
            </a:extLst>
          </p:cNvPr>
          <p:cNvSpPr>
            <a:spLocks noGrp="1"/>
          </p:cNvSpPr>
          <p:nvPr>
            <p:ph type="dt" idx="1"/>
          </p:nvPr>
        </p:nvSpPr>
        <p:spPr/>
        <p:txBody>
          <a:bodyPr/>
          <a:lstStyle/>
          <a:p>
            <a:r>
              <a:rPr lang="en-US" altLang="zh-TW"/>
              <a:t>114</a:t>
            </a:r>
            <a:r>
              <a:rPr lang="zh-TW" altLang="en-US"/>
              <a:t>年</a:t>
            </a:r>
            <a:r>
              <a:rPr lang="en-US" altLang="zh-TW"/>
              <a:t>4</a:t>
            </a:r>
            <a:r>
              <a:rPr lang="zh-TW" altLang="en-US"/>
              <a:t>月</a:t>
            </a:r>
            <a:r>
              <a:rPr lang="en-US" altLang="zh-TW"/>
              <a:t>18</a:t>
            </a:r>
            <a:r>
              <a:rPr lang="zh-TW" altLang="en-US"/>
              <a:t>日</a:t>
            </a:r>
          </a:p>
        </p:txBody>
      </p:sp>
      <p:sp>
        <p:nvSpPr>
          <p:cNvPr id="5" name="投影片編號版面配置區 4">
            <a:extLst>
              <a:ext uri="{FF2B5EF4-FFF2-40B4-BE49-F238E27FC236}">
                <a16:creationId xmlns:a16="http://schemas.microsoft.com/office/drawing/2014/main" id="{DA46E920-7FA2-FB70-58B1-E8A10C7C34AA}"/>
              </a:ext>
            </a:extLst>
          </p:cNvPr>
          <p:cNvSpPr>
            <a:spLocks noGrp="1"/>
          </p:cNvSpPr>
          <p:nvPr>
            <p:ph type="sldNum" sz="quarter" idx="5"/>
          </p:nvPr>
        </p:nvSpPr>
        <p:spPr/>
        <p:txBody>
          <a:bodyPr/>
          <a:lstStyle/>
          <a:p>
            <a:fld id="{B92FBE9F-C3EE-41E4-966D-8BAA528AED53}" type="slidenum">
              <a:rPr lang="zh-TW" altLang="en-US" smtClean="0"/>
              <a:t>37</a:t>
            </a:fld>
            <a:endParaRPr lang="zh-TW" altLang="en-US"/>
          </a:p>
        </p:txBody>
      </p:sp>
    </p:spTree>
    <p:extLst>
      <p:ext uri="{BB962C8B-B14F-4D97-AF65-F5344CB8AC3E}">
        <p14:creationId xmlns:p14="http://schemas.microsoft.com/office/powerpoint/2010/main" val="14450739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4" name="Rectangle 3"/>
          <p:cNvSpPr>
            <a:spLocks noChangeArrowheads="1"/>
          </p:cNvSpPr>
          <p:nvPr/>
        </p:nvSpPr>
        <p:spPr bwMode="hidden">
          <a:xfrm>
            <a:off x="0" y="0"/>
            <a:ext cx="3505200" cy="6858000"/>
          </a:xfrm>
          <a:prstGeom prst="rect">
            <a:avLst/>
          </a:prstGeom>
          <a:gradFill rotWithShape="0">
            <a:gsLst>
              <a:gs pos="0">
                <a:schemeClr val="folHlink"/>
              </a:gs>
              <a:gs pos="100000">
                <a:schemeClr val="bg1"/>
              </a:gs>
            </a:gsLst>
            <a:lin ang="0" scaled="1"/>
          </a:gradFill>
          <a:ln w="9525">
            <a:noFill/>
            <a:miter lim="800000"/>
            <a:headEnd/>
            <a:tailEnd/>
          </a:ln>
        </p:spPr>
        <p:txBody>
          <a:bodyPr wrap="none" anchor="ctr"/>
          <a:lstStyle/>
          <a:p>
            <a:pPr algn="ctr" fontAlgn="base">
              <a:spcBef>
                <a:spcPct val="0"/>
              </a:spcBef>
              <a:spcAft>
                <a:spcPct val="0"/>
              </a:spcAft>
              <a:defRPr/>
            </a:pPr>
            <a:endParaRPr kumimoji="1" lang="zh-TW" altLang="zh-TW" sz="2400">
              <a:solidFill>
                <a:prstClr val="black"/>
              </a:solidFill>
              <a:latin typeface="Times New Roman" charset="0"/>
              <a:ea typeface="新細明體" charset="-120"/>
            </a:endParaRPr>
          </a:p>
        </p:txBody>
      </p:sp>
      <p:pic>
        <p:nvPicPr>
          <p:cNvPr id="5" name="Picture 2" descr="D:\Tereza's\國研院\標誌應用系統_標案\應用設計修改\定稿_簡報版型\130419-國家實驗研究院-簡報元素-01.jpg"/>
          <p:cNvPicPr>
            <a:picLocks noChangeAspect="1" noChangeArrowheads="1"/>
          </p:cNvPicPr>
          <p:nvPr userDrawn="1"/>
        </p:nvPicPr>
        <p:blipFill>
          <a:blip r:embed="rId2" cstate="email"/>
          <a:srcRect/>
          <a:stretch>
            <a:fillRect/>
          </a:stretch>
        </p:blipFill>
        <p:spPr bwMode="auto">
          <a:xfrm>
            <a:off x="0" y="0"/>
            <a:ext cx="9144000" cy="6858000"/>
          </a:xfrm>
          <a:prstGeom prst="rect">
            <a:avLst/>
          </a:prstGeom>
          <a:noFill/>
          <a:ln w="9525">
            <a:noFill/>
            <a:miter lim="800000"/>
            <a:headEnd/>
            <a:tailEnd/>
          </a:ln>
        </p:spPr>
      </p:pic>
      <p:sp>
        <p:nvSpPr>
          <p:cNvPr id="57363" name="Rectangle 19"/>
          <p:cNvSpPr>
            <a:spLocks noGrp="1" noChangeArrowheads="1"/>
          </p:cNvSpPr>
          <p:nvPr>
            <p:ph type="ctrTitle"/>
          </p:nvPr>
        </p:nvSpPr>
        <p:spPr>
          <a:xfrm>
            <a:off x="2971800" y="1828800"/>
            <a:ext cx="6019800" cy="2209800"/>
          </a:xfrm>
        </p:spPr>
        <p:txBody>
          <a:bodyPr/>
          <a:lstStyle>
            <a:lvl1pPr>
              <a:defRPr sz="4200">
                <a:solidFill>
                  <a:srgbClr val="FFFFFF"/>
                </a:solidFill>
              </a:defRPr>
            </a:lvl1pPr>
          </a:lstStyle>
          <a:p>
            <a:pPr lvl="0"/>
            <a:r>
              <a:rPr lang="zh-TW" altLang="en-US" noProof="0"/>
              <a:t>按一下以編輯母片標題樣式</a:t>
            </a:r>
          </a:p>
        </p:txBody>
      </p:sp>
      <p:sp>
        <p:nvSpPr>
          <p:cNvPr id="57364"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pPr lvl="0"/>
            <a:r>
              <a:rPr lang="zh-TW" altLang="en-US" noProof="0" dirty="0"/>
              <a:t>按一下以編輯母片副標題樣式</a:t>
            </a:r>
          </a:p>
        </p:txBody>
      </p:sp>
    </p:spTree>
    <p:extLst>
      <p:ext uri="{BB962C8B-B14F-4D97-AF65-F5344CB8AC3E}">
        <p14:creationId xmlns:p14="http://schemas.microsoft.com/office/powerpoint/2010/main" val="3165584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108000" y="288000"/>
            <a:ext cx="8856000" cy="992188"/>
          </a:xfrm>
        </p:spPr>
        <p:txBody>
          <a:bodyPr/>
          <a:lstStyle/>
          <a:p>
            <a:r>
              <a:rPr lang="zh-TW" altLang="en-US" dirty="0"/>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3"/>
          <p:cNvSpPr>
            <a:spLocks noGrp="1" noChangeArrowheads="1"/>
          </p:cNvSpPr>
          <p:nvPr>
            <p:ph type="sldNum" sz="quarter" idx="11"/>
          </p:nvPr>
        </p:nvSpPr>
        <p:spPr>
          <a:ln/>
        </p:spPr>
        <p:txBody>
          <a:bodyPr/>
          <a:lstStyle>
            <a:lvl1pPr>
              <a:defRPr/>
            </a:lvl1pPr>
          </a:lstStyle>
          <a:p>
            <a:pPr>
              <a:defRPr/>
            </a:pPr>
            <a:fld id="{70726844-3F5A-4D05-9F0C-FF0A4DC8B93F}" type="slidenum">
              <a:rPr lang="en-US" altLang="zh-TW">
                <a:solidFill>
                  <a:prstClr val="black"/>
                </a:solidFill>
              </a:rPr>
              <a:pPr>
                <a:defRPr/>
              </a:pPr>
              <a:t>‹#›</a:t>
            </a:fld>
            <a:endParaRPr lang="en-US" altLang="zh-TW">
              <a:solidFill>
                <a:prstClr val="black"/>
              </a:solidFill>
            </a:endParaRPr>
          </a:p>
        </p:txBody>
      </p:sp>
    </p:spTree>
    <p:extLst>
      <p:ext uri="{BB962C8B-B14F-4D97-AF65-F5344CB8AC3E}">
        <p14:creationId xmlns:p14="http://schemas.microsoft.com/office/powerpoint/2010/main" val="3874336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0" cap="all"/>
            </a:lvl1pPr>
          </a:lstStyle>
          <a:p>
            <a:r>
              <a:rPr lang="zh-TW" altLang="en-US" dirty="0"/>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dirty="0"/>
              <a:t>按一下以編輯母片文字樣式</a:t>
            </a:r>
          </a:p>
        </p:txBody>
      </p:sp>
    </p:spTree>
    <p:extLst>
      <p:ext uri="{BB962C8B-B14F-4D97-AF65-F5344CB8AC3E}">
        <p14:creationId xmlns:p14="http://schemas.microsoft.com/office/powerpoint/2010/main" val="1622831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357313"/>
            <a:ext cx="4038600" cy="466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357313"/>
            <a:ext cx="4038600" cy="466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Rectangle 3"/>
          <p:cNvSpPr>
            <a:spLocks noGrp="1" noChangeArrowheads="1"/>
          </p:cNvSpPr>
          <p:nvPr>
            <p:ph type="sldNum" sz="quarter" idx="11"/>
          </p:nvPr>
        </p:nvSpPr>
        <p:spPr>
          <a:ln/>
        </p:spPr>
        <p:txBody>
          <a:bodyPr/>
          <a:lstStyle>
            <a:lvl1pPr>
              <a:defRPr/>
            </a:lvl1pPr>
          </a:lstStyle>
          <a:p>
            <a:pPr>
              <a:defRPr/>
            </a:pPr>
            <a:fld id="{63CBCB55-C2BA-4AB2-BE92-FC8588BEA85E}" type="slidenum">
              <a:rPr lang="en-US" altLang="zh-TW">
                <a:solidFill>
                  <a:prstClr val="black"/>
                </a:solidFill>
              </a:rPr>
              <a:pPr>
                <a:defRPr/>
              </a:pPr>
              <a:t>‹#›</a:t>
            </a:fld>
            <a:endParaRPr lang="en-US" altLang="zh-TW">
              <a:solidFill>
                <a:prstClr val="black"/>
              </a:solidFill>
            </a:endParaRPr>
          </a:p>
        </p:txBody>
      </p:sp>
    </p:spTree>
    <p:extLst>
      <p:ext uri="{BB962C8B-B14F-4D97-AF65-F5344CB8AC3E}">
        <p14:creationId xmlns:p14="http://schemas.microsoft.com/office/powerpoint/2010/main" val="323869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108000" y="288000"/>
            <a:ext cx="8928000" cy="9936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8" name="Rectangle 3"/>
          <p:cNvSpPr>
            <a:spLocks noGrp="1" noChangeArrowheads="1"/>
          </p:cNvSpPr>
          <p:nvPr>
            <p:ph type="sldNum" sz="quarter" idx="11"/>
          </p:nvPr>
        </p:nvSpPr>
        <p:spPr>
          <a:ln/>
        </p:spPr>
        <p:txBody>
          <a:bodyPr/>
          <a:lstStyle>
            <a:lvl1pPr>
              <a:defRPr/>
            </a:lvl1pPr>
          </a:lstStyle>
          <a:p>
            <a:pPr>
              <a:defRPr/>
            </a:pPr>
            <a:fld id="{5081F1FB-A389-4F40-8545-77B3EC8A76EC}" type="slidenum">
              <a:rPr lang="en-US" altLang="zh-TW">
                <a:solidFill>
                  <a:prstClr val="black"/>
                </a:solidFill>
              </a:rPr>
              <a:pPr>
                <a:defRPr/>
              </a:pPr>
              <a:t>‹#›</a:t>
            </a:fld>
            <a:endParaRPr lang="en-US" altLang="zh-TW">
              <a:solidFill>
                <a:prstClr val="black"/>
              </a:solidFill>
            </a:endParaRPr>
          </a:p>
        </p:txBody>
      </p:sp>
    </p:spTree>
    <p:extLst>
      <p:ext uri="{BB962C8B-B14F-4D97-AF65-F5344CB8AC3E}">
        <p14:creationId xmlns:p14="http://schemas.microsoft.com/office/powerpoint/2010/main" val="1515891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4" name="Rectangle 3"/>
          <p:cNvSpPr>
            <a:spLocks noGrp="1" noChangeArrowheads="1"/>
          </p:cNvSpPr>
          <p:nvPr>
            <p:ph type="sldNum" sz="quarter" idx="11"/>
          </p:nvPr>
        </p:nvSpPr>
        <p:spPr>
          <a:ln/>
        </p:spPr>
        <p:txBody>
          <a:bodyPr/>
          <a:lstStyle>
            <a:lvl1pPr>
              <a:defRPr/>
            </a:lvl1pPr>
          </a:lstStyle>
          <a:p>
            <a:pPr>
              <a:defRPr/>
            </a:pPr>
            <a:fld id="{722572E7-D34D-4373-AFC1-F4F24D1BE832}" type="slidenum">
              <a:rPr lang="en-US" altLang="zh-TW">
                <a:solidFill>
                  <a:prstClr val="black"/>
                </a:solidFill>
              </a:rPr>
              <a:pPr>
                <a:defRPr/>
              </a:pPr>
              <a:t>‹#›</a:t>
            </a:fld>
            <a:endParaRPr lang="en-US" altLang="zh-TW">
              <a:solidFill>
                <a:prstClr val="black"/>
              </a:solidFill>
            </a:endParaRPr>
          </a:p>
        </p:txBody>
      </p:sp>
    </p:spTree>
    <p:extLst>
      <p:ext uri="{BB962C8B-B14F-4D97-AF65-F5344CB8AC3E}">
        <p14:creationId xmlns:p14="http://schemas.microsoft.com/office/powerpoint/2010/main" val="742250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3" name="Rectangle 3"/>
          <p:cNvSpPr>
            <a:spLocks noGrp="1" noChangeArrowheads="1"/>
          </p:cNvSpPr>
          <p:nvPr>
            <p:ph type="sldNum" sz="quarter" idx="11"/>
          </p:nvPr>
        </p:nvSpPr>
        <p:spPr>
          <a:ln/>
        </p:spPr>
        <p:txBody>
          <a:bodyPr/>
          <a:lstStyle>
            <a:lvl1pPr>
              <a:defRPr/>
            </a:lvl1pPr>
          </a:lstStyle>
          <a:p>
            <a:pPr>
              <a:defRPr/>
            </a:pPr>
            <a:fld id="{B29C62BD-8A3D-4211-8C41-60C8C6F7A68D}" type="slidenum">
              <a:rPr lang="en-US" altLang="zh-TW">
                <a:solidFill>
                  <a:prstClr val="black"/>
                </a:solidFill>
              </a:rPr>
              <a:pPr>
                <a:defRPr/>
              </a:pPr>
              <a:t>‹#›</a:t>
            </a:fld>
            <a:endParaRPr lang="en-US" altLang="zh-TW">
              <a:solidFill>
                <a:prstClr val="black"/>
              </a:solidFill>
            </a:endParaRPr>
          </a:p>
        </p:txBody>
      </p:sp>
    </p:spTree>
    <p:extLst>
      <p:ext uri="{BB962C8B-B14F-4D97-AF65-F5344CB8AC3E}">
        <p14:creationId xmlns:p14="http://schemas.microsoft.com/office/powerpoint/2010/main" val="1902760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一般內頁">
    <p:spTree>
      <p:nvGrpSpPr>
        <p:cNvPr id="1" name=""/>
        <p:cNvGrpSpPr/>
        <p:nvPr/>
      </p:nvGrpSpPr>
      <p:grpSpPr>
        <a:xfrm>
          <a:off x="0" y="0"/>
          <a:ext cx="0" cy="0"/>
          <a:chOff x="0" y="0"/>
          <a:chExt cx="0" cy="0"/>
        </a:xfrm>
      </p:grpSpPr>
      <p:pic>
        <p:nvPicPr>
          <p:cNvPr id="7" name="圖片 6"/>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32997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bl">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833438" y="0"/>
            <a:ext cx="8143875" cy="992188"/>
          </a:xfrm>
        </p:spPr>
        <p:txBody>
          <a:bodyPr/>
          <a:lstStyle/>
          <a:p>
            <a:r>
              <a:rPr lang="zh-TW" altLang="en-US"/>
              <a:t>按一下以編輯母片標題樣式</a:t>
            </a:r>
          </a:p>
        </p:txBody>
      </p:sp>
      <p:sp>
        <p:nvSpPr>
          <p:cNvPr id="3" name="表格版面配置區 2"/>
          <p:cNvSpPr>
            <a:spLocks noGrp="1"/>
          </p:cNvSpPr>
          <p:nvPr>
            <p:ph type="tbl" idx="1"/>
          </p:nvPr>
        </p:nvSpPr>
        <p:spPr>
          <a:xfrm>
            <a:off x="457200" y="1357313"/>
            <a:ext cx="8229600" cy="4664075"/>
          </a:xfrm>
        </p:spPr>
        <p:txBody>
          <a:bodyPr/>
          <a:lstStyle/>
          <a:p>
            <a:pPr lvl="0"/>
            <a:endParaRPr lang="zh-TW" altLang="en-US" noProof="0"/>
          </a:p>
        </p:txBody>
      </p:sp>
      <p:sp>
        <p:nvSpPr>
          <p:cNvPr id="4" name="Rectangle 2"/>
          <p:cNvSpPr>
            <a:spLocks noGrp="1" noChangeArrowheads="1"/>
          </p:cNvSpPr>
          <p:nvPr>
            <p:ph type="ftr" sz="quarter" idx="10"/>
          </p:nvPr>
        </p:nvSpPr>
        <p:spPr>
          <a:xfrm>
            <a:off x="3124200" y="6356350"/>
            <a:ext cx="2895600" cy="365125"/>
          </a:xfrm>
          <a:prstGeom prst="rect">
            <a:avLst/>
          </a:prstGeom>
          <a:ln/>
        </p:spPr>
        <p:txBody>
          <a:bodyPr/>
          <a:lstStyle>
            <a:lvl1pPr>
              <a:defRPr/>
            </a:lvl1pPr>
          </a:lstStyle>
          <a:p>
            <a:pPr fontAlgn="base">
              <a:spcBef>
                <a:spcPct val="0"/>
              </a:spcBef>
              <a:spcAft>
                <a:spcPct val="0"/>
              </a:spcAft>
              <a:defRPr/>
            </a:pPr>
            <a:endParaRPr kumimoji="1" lang="en-US" altLang="zh-TW" sz="3600">
              <a:solidFill>
                <a:srgbClr val="000000"/>
              </a:solidFill>
              <a:latin typeface="Arial" charset="0"/>
              <a:ea typeface="新細明體" charset="-120"/>
            </a:endParaRPr>
          </a:p>
        </p:txBody>
      </p:sp>
      <p:sp>
        <p:nvSpPr>
          <p:cNvPr id="5" name="Rectangle 3"/>
          <p:cNvSpPr>
            <a:spLocks noGrp="1" noChangeArrowheads="1"/>
          </p:cNvSpPr>
          <p:nvPr>
            <p:ph type="sldNum" sz="quarter" idx="11"/>
          </p:nvPr>
        </p:nvSpPr>
        <p:spPr>
          <a:ln/>
        </p:spPr>
        <p:txBody>
          <a:bodyPr/>
          <a:lstStyle>
            <a:lvl1pPr>
              <a:defRPr/>
            </a:lvl1pPr>
          </a:lstStyle>
          <a:p>
            <a:pPr>
              <a:defRPr/>
            </a:pPr>
            <a:fld id="{97556E11-1653-457F-9191-B45BAF082226}" type="slidenum">
              <a:rPr lang="en-US" altLang="zh-TW">
                <a:solidFill>
                  <a:srgbClr val="000000"/>
                </a:solidFill>
              </a:rPr>
              <a:pPr>
                <a:defRPr/>
              </a:pPr>
              <a:t>‹#›</a:t>
            </a:fld>
            <a:endParaRPr lang="en-US" altLang="zh-TW">
              <a:solidFill>
                <a:srgbClr val="000000"/>
              </a:solidFill>
            </a:endParaRPr>
          </a:p>
        </p:txBody>
      </p:sp>
      <p:sp>
        <p:nvSpPr>
          <p:cNvPr id="6" name="Rectangle 16"/>
          <p:cNvSpPr>
            <a:spLocks noGrp="1" noChangeArrowheads="1"/>
          </p:cNvSpPr>
          <p:nvPr>
            <p:ph type="dt" sz="half" idx="12"/>
          </p:nvPr>
        </p:nvSpPr>
        <p:spPr>
          <a:xfrm>
            <a:off x="457200" y="6356350"/>
            <a:ext cx="2133600" cy="365125"/>
          </a:xfrm>
          <a:prstGeom prst="rect">
            <a:avLst/>
          </a:prstGeom>
          <a:ln/>
        </p:spPr>
        <p:txBody>
          <a:bodyPr/>
          <a:lstStyle>
            <a:lvl1pPr>
              <a:defRPr/>
            </a:lvl1pPr>
          </a:lstStyle>
          <a:p>
            <a:pPr fontAlgn="base">
              <a:spcBef>
                <a:spcPct val="0"/>
              </a:spcBef>
              <a:spcAft>
                <a:spcPct val="0"/>
              </a:spcAft>
              <a:defRPr/>
            </a:pPr>
            <a:fld id="{2E92A110-8EFE-4A52-AD17-A93A6663F9E5}" type="datetime1">
              <a:rPr kumimoji="1" lang="zh-TW" altLang="en-US" sz="3600" smtClean="0">
                <a:solidFill>
                  <a:srgbClr val="000000"/>
                </a:solidFill>
                <a:latin typeface="Arial" charset="0"/>
                <a:ea typeface="新細明體" charset="-120"/>
              </a:rPr>
              <a:t>2026/7/1</a:t>
            </a:fld>
            <a:endParaRPr kumimoji="1" lang="en-US" altLang="zh-TW" sz="3600">
              <a:solidFill>
                <a:srgbClr val="000000"/>
              </a:solidFill>
              <a:latin typeface="Arial" charset="0"/>
              <a:ea typeface="新細明體" charset="-120"/>
            </a:endParaRPr>
          </a:p>
        </p:txBody>
      </p:sp>
    </p:spTree>
    <p:extLst>
      <p:ext uri="{BB962C8B-B14F-4D97-AF65-F5344CB8AC3E}">
        <p14:creationId xmlns:p14="http://schemas.microsoft.com/office/powerpoint/2010/main" val="2259554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4" name="Rectangle 3"/>
          <p:cNvSpPr>
            <a:spLocks noChangeArrowheads="1"/>
          </p:cNvSpPr>
          <p:nvPr/>
        </p:nvSpPr>
        <p:spPr bwMode="hidden">
          <a:xfrm>
            <a:off x="0" y="0"/>
            <a:ext cx="3505200" cy="6858000"/>
          </a:xfrm>
          <a:prstGeom prst="rect">
            <a:avLst/>
          </a:prstGeom>
          <a:gradFill rotWithShape="0">
            <a:gsLst>
              <a:gs pos="0">
                <a:schemeClr val="folHlink"/>
              </a:gs>
              <a:gs pos="100000">
                <a:schemeClr val="bg1"/>
              </a:gs>
            </a:gsLst>
            <a:lin ang="0" scaled="1"/>
          </a:gradFill>
          <a:ln w="9525">
            <a:noFill/>
            <a:miter lim="800000"/>
            <a:headEnd/>
            <a:tailEnd/>
          </a:ln>
        </p:spPr>
        <p:txBody>
          <a:bodyPr wrap="none" anchor="ctr"/>
          <a:lstStyle/>
          <a:p>
            <a:pPr algn="ctr" fontAlgn="base">
              <a:spcBef>
                <a:spcPct val="0"/>
              </a:spcBef>
              <a:spcAft>
                <a:spcPct val="0"/>
              </a:spcAft>
              <a:defRPr/>
            </a:pPr>
            <a:endParaRPr lang="zh-TW" altLang="zh-TW" sz="2400">
              <a:solidFill>
                <a:prstClr val="black"/>
              </a:solidFill>
              <a:latin typeface="Times New Roman" charset="0"/>
              <a:ea typeface="新細明體" charset="-120"/>
            </a:endParaRPr>
          </a:p>
        </p:txBody>
      </p:sp>
      <p:pic>
        <p:nvPicPr>
          <p:cNvPr id="5" name="Picture 2" descr="D:\Tereza's\國研院\標誌應用系統_標案\應用設計修改\定稿_簡報版型\130419-國家實驗研究院-簡報元素-01.jpg"/>
          <p:cNvPicPr>
            <a:picLocks noChangeAspect="1" noChangeArrowheads="1"/>
          </p:cNvPicPr>
          <p:nvPr userDrawn="1"/>
        </p:nvPicPr>
        <p:blipFill>
          <a:blip r:embed="rId2" cstate="email"/>
          <a:srcRect/>
          <a:stretch>
            <a:fillRect/>
          </a:stretch>
        </p:blipFill>
        <p:spPr bwMode="auto">
          <a:xfrm>
            <a:off x="0" y="0"/>
            <a:ext cx="9144000" cy="6858000"/>
          </a:xfrm>
          <a:prstGeom prst="rect">
            <a:avLst/>
          </a:prstGeom>
          <a:noFill/>
          <a:ln w="9525">
            <a:noFill/>
            <a:miter lim="800000"/>
            <a:headEnd/>
            <a:tailEnd/>
          </a:ln>
        </p:spPr>
      </p:pic>
      <p:sp>
        <p:nvSpPr>
          <p:cNvPr id="57363" name="Rectangle 19"/>
          <p:cNvSpPr>
            <a:spLocks noGrp="1" noChangeArrowheads="1"/>
          </p:cNvSpPr>
          <p:nvPr>
            <p:ph type="ctrTitle"/>
          </p:nvPr>
        </p:nvSpPr>
        <p:spPr>
          <a:xfrm>
            <a:off x="2971800" y="1828800"/>
            <a:ext cx="6019800" cy="2209800"/>
          </a:xfrm>
        </p:spPr>
        <p:txBody>
          <a:bodyPr/>
          <a:lstStyle>
            <a:lvl1pPr>
              <a:defRPr sz="4200">
                <a:solidFill>
                  <a:srgbClr val="FFFFFF"/>
                </a:solidFill>
              </a:defRPr>
            </a:lvl1pPr>
          </a:lstStyle>
          <a:p>
            <a:pPr lvl="0"/>
            <a:r>
              <a:rPr lang="zh-TW" altLang="en-US" noProof="0"/>
              <a:t>按一下以編輯母片標題樣式</a:t>
            </a:r>
          </a:p>
        </p:txBody>
      </p:sp>
      <p:sp>
        <p:nvSpPr>
          <p:cNvPr id="57364"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pPr lvl="0"/>
            <a:r>
              <a:rPr lang="zh-TW" altLang="en-US" noProof="0" dirty="0"/>
              <a:t>按一下以編輯母片副標題樣式</a:t>
            </a:r>
          </a:p>
        </p:txBody>
      </p:sp>
    </p:spTree>
    <p:extLst>
      <p:ext uri="{BB962C8B-B14F-4D97-AF65-F5344CB8AC3E}">
        <p14:creationId xmlns:p14="http://schemas.microsoft.com/office/powerpoint/2010/main" val="752531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108000" y="288000"/>
            <a:ext cx="8856000" cy="992188"/>
          </a:xfrm>
        </p:spPr>
        <p:txBody>
          <a:bodyPr/>
          <a:lstStyle/>
          <a:p>
            <a:r>
              <a:rPr lang="zh-TW" altLang="en-US" dirty="0"/>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3"/>
          <p:cNvSpPr>
            <a:spLocks noGrp="1" noChangeArrowheads="1"/>
          </p:cNvSpPr>
          <p:nvPr>
            <p:ph type="sldNum" sz="quarter" idx="11"/>
          </p:nvPr>
        </p:nvSpPr>
        <p:spPr>
          <a:ln/>
        </p:spPr>
        <p:txBody>
          <a:bodyPr/>
          <a:lstStyle>
            <a:lvl1pPr>
              <a:defRPr/>
            </a:lvl1pPr>
          </a:lstStyle>
          <a:p>
            <a:pPr>
              <a:defRPr/>
            </a:pPr>
            <a:fld id="{70726844-3F5A-4D05-9F0C-FF0A4DC8B93F}" type="slidenum">
              <a:rPr lang="en-US" altLang="zh-TW">
                <a:solidFill>
                  <a:prstClr val="black"/>
                </a:solidFill>
              </a:rPr>
              <a:pPr>
                <a:defRPr/>
              </a:pPr>
              <a:t>‹#›</a:t>
            </a:fld>
            <a:endParaRPr lang="en-US" altLang="zh-TW">
              <a:solidFill>
                <a:prstClr val="black"/>
              </a:solidFill>
            </a:endParaRPr>
          </a:p>
        </p:txBody>
      </p:sp>
    </p:spTree>
    <p:extLst>
      <p:ext uri="{BB962C8B-B14F-4D97-AF65-F5344CB8AC3E}">
        <p14:creationId xmlns:p14="http://schemas.microsoft.com/office/powerpoint/2010/main" val="33354004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0" cap="all"/>
            </a:lvl1pPr>
          </a:lstStyle>
          <a:p>
            <a:r>
              <a:rPr lang="zh-TW" altLang="en-US" dirty="0"/>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dirty="0"/>
              <a:t>按一下以編輯母片文字樣式</a:t>
            </a:r>
          </a:p>
        </p:txBody>
      </p:sp>
    </p:spTree>
    <p:extLst>
      <p:ext uri="{BB962C8B-B14F-4D97-AF65-F5344CB8AC3E}">
        <p14:creationId xmlns:p14="http://schemas.microsoft.com/office/powerpoint/2010/main" val="20042085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357313"/>
            <a:ext cx="4038600" cy="466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357313"/>
            <a:ext cx="4038600" cy="466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Rectangle 3"/>
          <p:cNvSpPr>
            <a:spLocks noGrp="1" noChangeArrowheads="1"/>
          </p:cNvSpPr>
          <p:nvPr>
            <p:ph type="sldNum" sz="quarter" idx="11"/>
          </p:nvPr>
        </p:nvSpPr>
        <p:spPr>
          <a:ln/>
        </p:spPr>
        <p:txBody>
          <a:bodyPr/>
          <a:lstStyle>
            <a:lvl1pPr>
              <a:defRPr/>
            </a:lvl1pPr>
          </a:lstStyle>
          <a:p>
            <a:pPr>
              <a:defRPr/>
            </a:pPr>
            <a:fld id="{63CBCB55-C2BA-4AB2-BE92-FC8588BEA85E}" type="slidenum">
              <a:rPr lang="en-US" altLang="zh-TW">
                <a:solidFill>
                  <a:prstClr val="black"/>
                </a:solidFill>
              </a:rPr>
              <a:pPr>
                <a:defRPr/>
              </a:pPr>
              <a:t>‹#›</a:t>
            </a:fld>
            <a:endParaRPr lang="en-US" altLang="zh-TW">
              <a:solidFill>
                <a:prstClr val="black"/>
              </a:solidFill>
            </a:endParaRPr>
          </a:p>
        </p:txBody>
      </p:sp>
    </p:spTree>
    <p:extLst>
      <p:ext uri="{BB962C8B-B14F-4D97-AF65-F5344CB8AC3E}">
        <p14:creationId xmlns:p14="http://schemas.microsoft.com/office/powerpoint/2010/main" val="25020538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108000" y="288000"/>
            <a:ext cx="8928000" cy="9936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8" name="Rectangle 3"/>
          <p:cNvSpPr>
            <a:spLocks noGrp="1" noChangeArrowheads="1"/>
          </p:cNvSpPr>
          <p:nvPr>
            <p:ph type="sldNum" sz="quarter" idx="11"/>
          </p:nvPr>
        </p:nvSpPr>
        <p:spPr>
          <a:ln/>
        </p:spPr>
        <p:txBody>
          <a:bodyPr/>
          <a:lstStyle>
            <a:lvl1pPr>
              <a:defRPr/>
            </a:lvl1pPr>
          </a:lstStyle>
          <a:p>
            <a:pPr>
              <a:defRPr/>
            </a:pPr>
            <a:fld id="{5081F1FB-A389-4F40-8545-77B3EC8A76EC}" type="slidenum">
              <a:rPr lang="en-US" altLang="zh-TW">
                <a:solidFill>
                  <a:prstClr val="black"/>
                </a:solidFill>
              </a:rPr>
              <a:pPr>
                <a:defRPr/>
              </a:pPr>
              <a:t>‹#›</a:t>
            </a:fld>
            <a:endParaRPr lang="en-US" altLang="zh-TW">
              <a:solidFill>
                <a:prstClr val="black"/>
              </a:solidFill>
            </a:endParaRPr>
          </a:p>
        </p:txBody>
      </p:sp>
    </p:spTree>
    <p:extLst>
      <p:ext uri="{BB962C8B-B14F-4D97-AF65-F5344CB8AC3E}">
        <p14:creationId xmlns:p14="http://schemas.microsoft.com/office/powerpoint/2010/main" val="3965088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4" name="Rectangle 3"/>
          <p:cNvSpPr>
            <a:spLocks noGrp="1" noChangeArrowheads="1"/>
          </p:cNvSpPr>
          <p:nvPr>
            <p:ph type="sldNum" sz="quarter" idx="11"/>
          </p:nvPr>
        </p:nvSpPr>
        <p:spPr>
          <a:ln/>
        </p:spPr>
        <p:txBody>
          <a:bodyPr/>
          <a:lstStyle>
            <a:lvl1pPr>
              <a:defRPr/>
            </a:lvl1pPr>
          </a:lstStyle>
          <a:p>
            <a:pPr>
              <a:defRPr/>
            </a:pPr>
            <a:fld id="{722572E7-D34D-4373-AFC1-F4F24D1BE832}" type="slidenum">
              <a:rPr lang="en-US" altLang="zh-TW">
                <a:solidFill>
                  <a:prstClr val="black"/>
                </a:solidFill>
              </a:rPr>
              <a:pPr>
                <a:defRPr/>
              </a:pPr>
              <a:t>‹#›</a:t>
            </a:fld>
            <a:endParaRPr lang="en-US" altLang="zh-TW">
              <a:solidFill>
                <a:prstClr val="black"/>
              </a:solidFill>
            </a:endParaRPr>
          </a:p>
        </p:txBody>
      </p:sp>
    </p:spTree>
    <p:extLst>
      <p:ext uri="{BB962C8B-B14F-4D97-AF65-F5344CB8AC3E}">
        <p14:creationId xmlns:p14="http://schemas.microsoft.com/office/powerpoint/2010/main" val="6424071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3" name="Rectangle 3"/>
          <p:cNvSpPr>
            <a:spLocks noGrp="1" noChangeArrowheads="1"/>
          </p:cNvSpPr>
          <p:nvPr>
            <p:ph type="sldNum" sz="quarter" idx="11"/>
          </p:nvPr>
        </p:nvSpPr>
        <p:spPr>
          <a:ln/>
        </p:spPr>
        <p:txBody>
          <a:bodyPr/>
          <a:lstStyle>
            <a:lvl1pPr>
              <a:defRPr/>
            </a:lvl1pPr>
          </a:lstStyle>
          <a:p>
            <a:pPr>
              <a:defRPr/>
            </a:pPr>
            <a:fld id="{B29C62BD-8A3D-4211-8C41-60C8C6F7A68D}" type="slidenum">
              <a:rPr lang="en-US" altLang="zh-TW">
                <a:solidFill>
                  <a:prstClr val="black"/>
                </a:solidFill>
              </a:rPr>
              <a:pPr>
                <a:defRPr/>
              </a:pPr>
              <a:t>‹#›</a:t>
            </a:fld>
            <a:endParaRPr lang="en-US" altLang="zh-TW">
              <a:solidFill>
                <a:prstClr val="black"/>
              </a:solidFill>
            </a:endParaRPr>
          </a:p>
        </p:txBody>
      </p:sp>
    </p:spTree>
    <p:extLst>
      <p:ext uri="{BB962C8B-B14F-4D97-AF65-F5344CB8AC3E}">
        <p14:creationId xmlns:p14="http://schemas.microsoft.com/office/powerpoint/2010/main" val="31386036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一般內頁">
    <p:spTree>
      <p:nvGrpSpPr>
        <p:cNvPr id="1" name=""/>
        <p:cNvGrpSpPr/>
        <p:nvPr/>
      </p:nvGrpSpPr>
      <p:grpSpPr>
        <a:xfrm>
          <a:off x="0" y="0"/>
          <a:ext cx="0" cy="0"/>
          <a:chOff x="0" y="0"/>
          <a:chExt cx="0" cy="0"/>
        </a:xfrm>
      </p:grpSpPr>
      <p:pic>
        <p:nvPicPr>
          <p:cNvPr id="7" name="圖片 6"/>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597767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3_一般內頁">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75611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封面">
    <p:spTree>
      <p:nvGrpSpPr>
        <p:cNvPr id="1" name=""/>
        <p:cNvGrpSpPr/>
        <p:nvPr/>
      </p:nvGrpSpPr>
      <p:grpSpPr>
        <a:xfrm>
          <a:off x="0" y="0"/>
          <a:ext cx="0" cy="0"/>
          <a:chOff x="0" y="0"/>
          <a:chExt cx="0" cy="0"/>
        </a:xfrm>
      </p:grpSpPr>
      <p:sp>
        <p:nvSpPr>
          <p:cNvPr id="15" name="標題 2">
            <a:extLst>
              <a:ext uri="{FF2B5EF4-FFF2-40B4-BE49-F238E27FC236}">
                <a16:creationId xmlns:a16="http://schemas.microsoft.com/office/drawing/2014/main" id="{C1AEBBB1-3236-ABDF-3A9E-889FDCB71947}"/>
              </a:ext>
            </a:extLst>
          </p:cNvPr>
          <p:cNvSpPr>
            <a:spLocks noGrp="1"/>
          </p:cNvSpPr>
          <p:nvPr>
            <p:ph type="title"/>
          </p:nvPr>
        </p:nvSpPr>
        <p:spPr bwMode="white">
          <a:xfrm>
            <a:off x="3377631" y="3020731"/>
            <a:ext cx="5557060" cy="408269"/>
          </a:xfrm>
          <a:prstGeom prst="rect">
            <a:avLst/>
          </a:prstGeom>
        </p:spPr>
        <p:txBody>
          <a:bodyPr/>
          <a:lstStyle>
            <a:lvl1pPr algn="r">
              <a:defRPr sz="1800">
                <a:solidFill>
                  <a:schemeClr val="bg1"/>
                </a:solidFill>
              </a:defRPr>
            </a:lvl1pPr>
          </a:lstStyle>
          <a:p>
            <a:r>
              <a:rPr lang="zh-TW" altLang="en-US"/>
              <a:t>按一下以編輯母片標題樣式</a:t>
            </a:r>
            <a:endParaRPr lang="zh-TW" altLang="en-US" dirty="0"/>
          </a:p>
        </p:txBody>
      </p:sp>
      <p:sp>
        <p:nvSpPr>
          <p:cNvPr id="16" name="文字版面配置區 6">
            <a:extLst>
              <a:ext uri="{FF2B5EF4-FFF2-40B4-BE49-F238E27FC236}">
                <a16:creationId xmlns:a16="http://schemas.microsoft.com/office/drawing/2014/main" id="{55C5E234-637C-DDB5-0D42-1EE871716C98}"/>
              </a:ext>
            </a:extLst>
          </p:cNvPr>
          <p:cNvSpPr>
            <a:spLocks noGrp="1"/>
          </p:cNvSpPr>
          <p:nvPr>
            <p:ph type="body" sz="quarter" idx="10"/>
          </p:nvPr>
        </p:nvSpPr>
        <p:spPr bwMode="white">
          <a:xfrm>
            <a:off x="3377682" y="3611563"/>
            <a:ext cx="5556910" cy="739775"/>
          </a:xfrm>
          <a:prstGeom prst="rect">
            <a:avLst/>
          </a:prstGeom>
        </p:spPr>
        <p:txBody>
          <a:bodyPr anchor="ctr"/>
          <a:lstStyle>
            <a:lvl1pPr marL="0" indent="0" algn="r">
              <a:buNone/>
              <a:defRPr sz="3000">
                <a:solidFill>
                  <a:schemeClr val="bg1"/>
                </a:solidFill>
              </a:defRPr>
            </a:lvl1pPr>
          </a:lstStyle>
          <a:p>
            <a:pPr lvl="0"/>
            <a:r>
              <a:rPr lang="zh-TW" altLang="en-US"/>
              <a:t>按一下以編輯母片文字樣式</a:t>
            </a:r>
          </a:p>
        </p:txBody>
      </p:sp>
      <p:sp>
        <p:nvSpPr>
          <p:cNvPr id="17" name="文字版面配置區 8">
            <a:extLst>
              <a:ext uri="{FF2B5EF4-FFF2-40B4-BE49-F238E27FC236}">
                <a16:creationId xmlns:a16="http://schemas.microsoft.com/office/drawing/2014/main" id="{404E9DFC-9B2B-67F4-9A5D-DA3205835848}"/>
              </a:ext>
            </a:extLst>
          </p:cNvPr>
          <p:cNvSpPr>
            <a:spLocks noGrp="1"/>
          </p:cNvSpPr>
          <p:nvPr>
            <p:ph type="body" sz="quarter" idx="11" hasCustomPrompt="1"/>
          </p:nvPr>
        </p:nvSpPr>
        <p:spPr bwMode="white">
          <a:xfrm>
            <a:off x="4907902" y="4491038"/>
            <a:ext cx="2219176" cy="531812"/>
          </a:xfrm>
          <a:prstGeom prst="rect">
            <a:avLst/>
          </a:prstGeom>
        </p:spPr>
        <p:txBody>
          <a:bodyPr anchor="ctr"/>
          <a:lstStyle>
            <a:lvl1pPr marL="0" indent="0" algn="r">
              <a:buNone/>
              <a:defRPr sz="2000">
                <a:solidFill>
                  <a:schemeClr val="bg1"/>
                </a:solidFill>
              </a:defRPr>
            </a:lvl1pPr>
          </a:lstStyle>
          <a:p>
            <a:pPr lvl="0"/>
            <a:r>
              <a:rPr lang="en-US" altLang="zh-TW" dirty="0"/>
              <a:t>OOO</a:t>
            </a:r>
            <a:r>
              <a:rPr lang="zh-TW" altLang="en-US" dirty="0"/>
              <a:t>單位</a:t>
            </a:r>
            <a:r>
              <a:rPr lang="en-US" altLang="zh-TW" dirty="0"/>
              <a:t>XXX</a:t>
            </a:r>
            <a:endParaRPr lang="zh-TW" altLang="en-US" dirty="0"/>
          </a:p>
        </p:txBody>
      </p:sp>
      <p:sp>
        <p:nvSpPr>
          <p:cNvPr id="18" name="文字版面配置區 8">
            <a:extLst>
              <a:ext uri="{FF2B5EF4-FFF2-40B4-BE49-F238E27FC236}">
                <a16:creationId xmlns:a16="http://schemas.microsoft.com/office/drawing/2014/main" id="{F1CA1E3D-3493-A3AD-5F44-87E9060A708C}"/>
              </a:ext>
            </a:extLst>
          </p:cNvPr>
          <p:cNvSpPr>
            <a:spLocks noGrp="1"/>
          </p:cNvSpPr>
          <p:nvPr>
            <p:ph type="body" sz="quarter" idx="12" hasCustomPrompt="1"/>
          </p:nvPr>
        </p:nvSpPr>
        <p:spPr bwMode="white">
          <a:xfrm>
            <a:off x="7127078" y="4491038"/>
            <a:ext cx="1807514" cy="531812"/>
          </a:xfrm>
          <a:prstGeom prst="rect">
            <a:avLst/>
          </a:prstGeom>
        </p:spPr>
        <p:txBody>
          <a:bodyPr anchor="ctr"/>
          <a:lstStyle>
            <a:lvl1pPr marL="0" indent="0" algn="ctr">
              <a:buNone/>
              <a:defRPr sz="1200">
                <a:solidFill>
                  <a:schemeClr val="bg1"/>
                </a:solidFill>
              </a:defRPr>
            </a:lvl1pPr>
          </a:lstStyle>
          <a:p>
            <a:pPr lvl="0"/>
            <a:r>
              <a:rPr lang="zh-TW" altLang="en-US" dirty="0"/>
              <a:t>中華民國</a:t>
            </a:r>
            <a:r>
              <a:rPr lang="en-US" altLang="zh-TW" dirty="0"/>
              <a:t>114</a:t>
            </a:r>
            <a:r>
              <a:rPr lang="zh-TW" altLang="en-US" dirty="0"/>
              <a:t>年</a:t>
            </a:r>
            <a:r>
              <a:rPr lang="en-US" altLang="zh-TW" dirty="0"/>
              <a:t>4</a:t>
            </a:r>
            <a:r>
              <a:rPr lang="zh-TW" altLang="en-US" dirty="0"/>
              <a:t>月</a:t>
            </a:r>
            <a:r>
              <a:rPr lang="en-US" altLang="zh-TW" dirty="0"/>
              <a:t>18</a:t>
            </a:r>
            <a:r>
              <a:rPr lang="zh-TW" altLang="en-US" dirty="0"/>
              <a:t>日</a:t>
            </a:r>
          </a:p>
        </p:txBody>
      </p:sp>
    </p:spTree>
    <p:extLst>
      <p:ext uri="{BB962C8B-B14F-4D97-AF65-F5344CB8AC3E}">
        <p14:creationId xmlns:p14="http://schemas.microsoft.com/office/powerpoint/2010/main" val="1966318760"/>
      </p:ext>
    </p:extLst>
  </p:cSld>
  <p:clrMapOvr>
    <a:masterClrMapping/>
  </p:clrMapOvr>
  <p:hf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簡報大綱">
    <p:bg bwMode="gray">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標題 4">
            <a:extLst>
              <a:ext uri="{FF2B5EF4-FFF2-40B4-BE49-F238E27FC236}">
                <a16:creationId xmlns:a16="http://schemas.microsoft.com/office/drawing/2014/main" id="{BAEE55AD-54E8-354E-F3E5-CF65AAF63C8F}"/>
              </a:ext>
            </a:extLst>
          </p:cNvPr>
          <p:cNvSpPr>
            <a:spLocks noGrp="1"/>
          </p:cNvSpPr>
          <p:nvPr>
            <p:ph type="title" hasCustomPrompt="1"/>
          </p:nvPr>
        </p:nvSpPr>
        <p:spPr>
          <a:xfrm>
            <a:off x="710879" y="365125"/>
            <a:ext cx="3259237" cy="746045"/>
          </a:xfrm>
          <a:prstGeom prst="rect">
            <a:avLst/>
          </a:prstGeom>
        </p:spPr>
        <p:txBody>
          <a:bodyPr/>
          <a:lstStyle>
            <a:lvl1pPr>
              <a:defRPr sz="3200"/>
            </a:lvl1pPr>
          </a:lstStyle>
          <a:p>
            <a:r>
              <a:rPr lang="zh-TW" altLang="en-US" dirty="0"/>
              <a:t>簡報大綱</a:t>
            </a:r>
          </a:p>
        </p:txBody>
      </p:sp>
      <p:sp>
        <p:nvSpPr>
          <p:cNvPr id="8" name="內容版面配置區 10">
            <a:extLst>
              <a:ext uri="{FF2B5EF4-FFF2-40B4-BE49-F238E27FC236}">
                <a16:creationId xmlns:a16="http://schemas.microsoft.com/office/drawing/2014/main" id="{EB73BBA3-E9F2-4577-8C41-BB2BB1D2C296}"/>
              </a:ext>
            </a:extLst>
          </p:cNvPr>
          <p:cNvSpPr>
            <a:spLocks noGrp="1"/>
          </p:cNvSpPr>
          <p:nvPr>
            <p:ph sz="quarter" idx="10" hasCustomPrompt="1"/>
          </p:nvPr>
        </p:nvSpPr>
        <p:spPr>
          <a:xfrm>
            <a:off x="711200" y="1539875"/>
            <a:ext cx="7714343" cy="4513263"/>
          </a:xfrm>
          <a:prstGeom prst="rect">
            <a:avLst/>
          </a:prstGeom>
        </p:spPr>
        <p:txBody>
          <a:bodyPr/>
          <a:lstStyle>
            <a:lvl1pPr marL="514350" indent="-514350">
              <a:lnSpc>
                <a:spcPct val="200000"/>
              </a:lnSpc>
              <a:buFont typeface="+mj-lt"/>
              <a:buAutoNum type="arabicPeriod"/>
              <a:defRPr sz="2400"/>
            </a:lvl1pPr>
          </a:lstStyle>
          <a:p>
            <a:pPr lvl="0"/>
            <a:r>
              <a:rPr lang="zh-TW" altLang="en-US" dirty="0"/>
              <a:t>目錄標題</a:t>
            </a:r>
            <a:endParaRPr lang="en-US" altLang="zh-TW" dirty="0"/>
          </a:p>
          <a:p>
            <a:pPr lvl="0"/>
            <a:r>
              <a:rPr lang="zh-TW" altLang="en-US" dirty="0"/>
              <a:t>目錄標題</a:t>
            </a:r>
            <a:endParaRPr lang="en-US" altLang="zh-TW" dirty="0"/>
          </a:p>
          <a:p>
            <a:pPr lvl="0"/>
            <a:r>
              <a:rPr lang="zh-TW" altLang="en-US" dirty="0"/>
              <a:t>目錄標題</a:t>
            </a:r>
            <a:endParaRPr lang="en-US" altLang="zh-TW" dirty="0"/>
          </a:p>
          <a:p>
            <a:pPr lvl="0"/>
            <a:r>
              <a:rPr lang="zh-TW" altLang="en-US" dirty="0"/>
              <a:t>目錄標題</a:t>
            </a:r>
            <a:endParaRPr lang="en-US" altLang="zh-TW" dirty="0"/>
          </a:p>
          <a:p>
            <a:pPr lvl="0"/>
            <a:r>
              <a:rPr lang="zh-TW" altLang="en-US" dirty="0"/>
              <a:t>目錄標題</a:t>
            </a:r>
            <a:endParaRPr lang="en-US" altLang="zh-TW" dirty="0"/>
          </a:p>
        </p:txBody>
      </p:sp>
      <p:sp>
        <p:nvSpPr>
          <p:cNvPr id="14" name="文字版面配置區 21">
            <a:extLst>
              <a:ext uri="{FF2B5EF4-FFF2-40B4-BE49-F238E27FC236}">
                <a16:creationId xmlns:a16="http://schemas.microsoft.com/office/drawing/2014/main" id="{60EDA36A-C035-AF33-3B1D-42CEE5504509}"/>
              </a:ext>
            </a:extLst>
          </p:cNvPr>
          <p:cNvSpPr>
            <a:spLocks noGrp="1"/>
          </p:cNvSpPr>
          <p:nvPr>
            <p:ph type="body" sz="quarter" idx="22" hasCustomPrompt="1"/>
          </p:nvPr>
        </p:nvSpPr>
        <p:spPr>
          <a:xfrm>
            <a:off x="7496666" y="2665051"/>
            <a:ext cx="862521" cy="358775"/>
          </a:xfrm>
          <a:prstGeom prst="rect">
            <a:avLst/>
          </a:prstGeom>
        </p:spPr>
        <p:txBody>
          <a:bodyPr/>
          <a:lstStyle>
            <a:lvl1pPr marL="0" indent="0" algn="ctr">
              <a:buNone/>
              <a:defRPr sz="2800"/>
            </a:lvl1pPr>
          </a:lstStyle>
          <a:p>
            <a:pPr lvl="0"/>
            <a:fld id="{7C4E6377-2853-4CD4-9EBB-0FE6963743DE}" type="slidenum">
              <a:rPr lang="zh-TW" altLang="en-US" smtClean="0"/>
              <a:t>‹#›</a:t>
            </a:fld>
            <a:endParaRPr lang="zh-TW" altLang="en-US" dirty="0"/>
          </a:p>
        </p:txBody>
      </p:sp>
      <p:sp>
        <p:nvSpPr>
          <p:cNvPr id="15" name="文字版面配置區 21">
            <a:extLst>
              <a:ext uri="{FF2B5EF4-FFF2-40B4-BE49-F238E27FC236}">
                <a16:creationId xmlns:a16="http://schemas.microsoft.com/office/drawing/2014/main" id="{FDA1698A-29C7-D96A-6F76-25CCF0D31A99}"/>
              </a:ext>
            </a:extLst>
          </p:cNvPr>
          <p:cNvSpPr>
            <a:spLocks noGrp="1"/>
          </p:cNvSpPr>
          <p:nvPr>
            <p:ph type="body" sz="quarter" idx="23" hasCustomPrompt="1"/>
          </p:nvPr>
        </p:nvSpPr>
        <p:spPr>
          <a:xfrm>
            <a:off x="7496666" y="1784893"/>
            <a:ext cx="862521" cy="358775"/>
          </a:xfrm>
          <a:prstGeom prst="rect">
            <a:avLst/>
          </a:prstGeom>
        </p:spPr>
        <p:txBody>
          <a:bodyPr/>
          <a:lstStyle>
            <a:lvl1pPr marL="0" indent="0" algn="ctr">
              <a:buNone/>
              <a:defRPr sz="2800"/>
            </a:lvl1pPr>
          </a:lstStyle>
          <a:p>
            <a:pPr lvl="0"/>
            <a:fld id="{7C4E6377-2853-4CD4-9EBB-0FE6963743DE}" type="slidenum">
              <a:rPr lang="zh-TW" altLang="en-US" smtClean="0"/>
              <a:t>‹#›</a:t>
            </a:fld>
            <a:endParaRPr lang="zh-TW" altLang="en-US" dirty="0"/>
          </a:p>
        </p:txBody>
      </p:sp>
      <p:sp>
        <p:nvSpPr>
          <p:cNvPr id="16" name="文字版面配置區 21">
            <a:extLst>
              <a:ext uri="{FF2B5EF4-FFF2-40B4-BE49-F238E27FC236}">
                <a16:creationId xmlns:a16="http://schemas.microsoft.com/office/drawing/2014/main" id="{3FFD3C69-751E-915F-452F-C4972B78D744}"/>
              </a:ext>
            </a:extLst>
          </p:cNvPr>
          <p:cNvSpPr>
            <a:spLocks noGrp="1"/>
          </p:cNvSpPr>
          <p:nvPr>
            <p:ph type="body" sz="quarter" idx="24" hasCustomPrompt="1"/>
          </p:nvPr>
        </p:nvSpPr>
        <p:spPr>
          <a:xfrm>
            <a:off x="7496666" y="3545208"/>
            <a:ext cx="862521" cy="358775"/>
          </a:xfrm>
          <a:prstGeom prst="rect">
            <a:avLst/>
          </a:prstGeom>
        </p:spPr>
        <p:txBody>
          <a:bodyPr/>
          <a:lstStyle>
            <a:lvl1pPr marL="0" indent="0" algn="ctr">
              <a:buNone/>
              <a:defRPr sz="2800"/>
            </a:lvl1pPr>
          </a:lstStyle>
          <a:p>
            <a:pPr lvl="0"/>
            <a:fld id="{7C4E6377-2853-4CD4-9EBB-0FE6963743DE}" type="slidenum">
              <a:rPr lang="zh-TW" altLang="en-US" smtClean="0"/>
              <a:t>‹#›</a:t>
            </a:fld>
            <a:endParaRPr lang="zh-TW" altLang="en-US" dirty="0"/>
          </a:p>
        </p:txBody>
      </p:sp>
      <p:sp>
        <p:nvSpPr>
          <p:cNvPr id="17" name="文字版面配置區 21">
            <a:extLst>
              <a:ext uri="{FF2B5EF4-FFF2-40B4-BE49-F238E27FC236}">
                <a16:creationId xmlns:a16="http://schemas.microsoft.com/office/drawing/2014/main" id="{32D54255-DB20-653E-DD59-D49AC18F7D97}"/>
              </a:ext>
            </a:extLst>
          </p:cNvPr>
          <p:cNvSpPr>
            <a:spLocks noGrp="1"/>
          </p:cNvSpPr>
          <p:nvPr>
            <p:ph type="body" sz="quarter" idx="25" hasCustomPrompt="1"/>
          </p:nvPr>
        </p:nvSpPr>
        <p:spPr>
          <a:xfrm>
            <a:off x="7496665" y="4425365"/>
            <a:ext cx="862521" cy="358775"/>
          </a:xfrm>
          <a:prstGeom prst="rect">
            <a:avLst/>
          </a:prstGeom>
        </p:spPr>
        <p:txBody>
          <a:bodyPr/>
          <a:lstStyle>
            <a:lvl1pPr marL="0" indent="0" algn="ctr">
              <a:buNone/>
              <a:defRPr sz="2800"/>
            </a:lvl1pPr>
          </a:lstStyle>
          <a:p>
            <a:pPr lvl="0"/>
            <a:fld id="{7C4E6377-2853-4CD4-9EBB-0FE6963743DE}" type="slidenum">
              <a:rPr lang="zh-TW" altLang="en-US" smtClean="0"/>
              <a:t>‹#›</a:t>
            </a:fld>
            <a:endParaRPr lang="zh-TW" altLang="en-US" dirty="0"/>
          </a:p>
        </p:txBody>
      </p:sp>
      <p:sp>
        <p:nvSpPr>
          <p:cNvPr id="18" name="文字版面配置區 21">
            <a:extLst>
              <a:ext uri="{FF2B5EF4-FFF2-40B4-BE49-F238E27FC236}">
                <a16:creationId xmlns:a16="http://schemas.microsoft.com/office/drawing/2014/main" id="{2DF75082-FCD9-73CD-09F9-ADBC9E312100}"/>
              </a:ext>
            </a:extLst>
          </p:cNvPr>
          <p:cNvSpPr>
            <a:spLocks noGrp="1"/>
          </p:cNvSpPr>
          <p:nvPr>
            <p:ph type="body" sz="quarter" idx="26" hasCustomPrompt="1"/>
          </p:nvPr>
        </p:nvSpPr>
        <p:spPr>
          <a:xfrm>
            <a:off x="7496665" y="5305522"/>
            <a:ext cx="862521" cy="358775"/>
          </a:xfrm>
          <a:prstGeom prst="rect">
            <a:avLst/>
          </a:prstGeom>
        </p:spPr>
        <p:txBody>
          <a:bodyPr/>
          <a:lstStyle>
            <a:lvl1pPr marL="0" indent="0" algn="ctr">
              <a:buNone/>
              <a:defRPr sz="2800"/>
            </a:lvl1pPr>
          </a:lstStyle>
          <a:p>
            <a:pPr lvl="0"/>
            <a:fld id="{7C4E6377-2853-4CD4-9EBB-0FE6963743DE}" type="slidenum">
              <a:rPr lang="zh-TW" altLang="en-US" smtClean="0"/>
              <a:t>‹#›</a:t>
            </a:fld>
            <a:endParaRPr lang="zh-TW" altLang="en-US" dirty="0"/>
          </a:p>
        </p:txBody>
      </p:sp>
    </p:spTree>
    <p:extLst>
      <p:ext uri="{BB962C8B-B14F-4D97-AF65-F5344CB8AC3E}">
        <p14:creationId xmlns:p14="http://schemas.microsoft.com/office/powerpoint/2010/main" val="1844464738"/>
      </p:ext>
    </p:extLst>
  </p:cSld>
  <p:clrMapOvr>
    <a:masterClrMapping/>
  </p:clrMapOvr>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分頁">
    <p:bg bwMode="gray">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文字版面配置區 2">
            <a:extLst>
              <a:ext uri="{FF2B5EF4-FFF2-40B4-BE49-F238E27FC236}">
                <a16:creationId xmlns:a16="http://schemas.microsoft.com/office/drawing/2014/main" id="{36F9F08C-D98D-AC62-9EF7-B771C05472AB}"/>
              </a:ext>
            </a:extLst>
          </p:cNvPr>
          <p:cNvSpPr>
            <a:spLocks noGrp="1"/>
          </p:cNvSpPr>
          <p:nvPr>
            <p:ph type="body" sz="quarter" idx="10" hasCustomPrompt="1"/>
          </p:nvPr>
        </p:nvSpPr>
        <p:spPr bwMode="white">
          <a:xfrm>
            <a:off x="1348154" y="2327642"/>
            <a:ext cx="6447692" cy="638296"/>
          </a:xfrm>
          <a:prstGeom prst="rect">
            <a:avLst/>
          </a:prstGeom>
        </p:spPr>
        <p:txBody>
          <a:bodyPr anchor="ctr"/>
          <a:lstStyle>
            <a:lvl1pPr marL="0" indent="0" algn="ctr">
              <a:buNone/>
              <a:defRPr sz="3000">
                <a:solidFill>
                  <a:schemeClr val="bg1"/>
                </a:solidFill>
              </a:defRPr>
            </a:lvl1pPr>
          </a:lstStyle>
          <a:p>
            <a:pPr lvl="0"/>
            <a:r>
              <a:rPr lang="zh-TW" altLang="en-US" dirty="0"/>
              <a:t>第一部分</a:t>
            </a:r>
          </a:p>
        </p:txBody>
      </p:sp>
      <p:sp>
        <p:nvSpPr>
          <p:cNvPr id="10" name="文字版面配置區 4" descr="按一下以編輯母片樣式">
            <a:extLst>
              <a:ext uri="{FF2B5EF4-FFF2-40B4-BE49-F238E27FC236}">
                <a16:creationId xmlns:a16="http://schemas.microsoft.com/office/drawing/2014/main" id="{A31A82AD-F237-1F18-B237-EDA1C38747CD}"/>
              </a:ext>
              <a:ext uri="{C183D7F6-B498-43B3-948B-1728B52AA6E4}">
                <adec:decorative xmlns:adec="http://schemas.microsoft.com/office/drawing/2017/decorative" val="0"/>
              </a:ext>
            </a:extLst>
          </p:cNvPr>
          <p:cNvSpPr>
            <a:spLocks noGrp="1"/>
          </p:cNvSpPr>
          <p:nvPr>
            <p:ph type="body" sz="quarter" idx="11"/>
          </p:nvPr>
        </p:nvSpPr>
        <p:spPr bwMode="white">
          <a:xfrm>
            <a:off x="421298" y="3322881"/>
            <a:ext cx="8488363" cy="744415"/>
          </a:xfrm>
          <a:prstGeom prst="rect">
            <a:avLst/>
          </a:prstGeom>
        </p:spPr>
        <p:txBody>
          <a:bodyPr anchor="ctr"/>
          <a:lstStyle>
            <a:lvl1pPr marL="0" indent="0" algn="ctr">
              <a:buNone/>
              <a:defRPr sz="4000">
                <a:solidFill>
                  <a:schemeClr val="bg1"/>
                </a:solidFill>
              </a:defRPr>
            </a:lvl1pPr>
          </a:lstStyle>
          <a:p>
            <a:pPr lvl="0"/>
            <a:r>
              <a:rPr lang="zh-TW" altLang="en-US"/>
              <a:t>按一下以編輯母片文字樣式</a:t>
            </a:r>
          </a:p>
        </p:txBody>
      </p:sp>
    </p:spTree>
    <p:extLst>
      <p:ext uri="{BB962C8B-B14F-4D97-AF65-F5344CB8AC3E}">
        <p14:creationId xmlns:p14="http://schemas.microsoft.com/office/powerpoint/2010/main" val="1343944845"/>
      </p:ext>
    </p:extLst>
  </p:cSld>
  <p:clrMapOvr>
    <a:masterClrMapping/>
  </p:clrMapOvr>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全文字頁">
    <p:bg bwMode="gray">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文字版面配置區 3">
            <a:extLst>
              <a:ext uri="{FF2B5EF4-FFF2-40B4-BE49-F238E27FC236}">
                <a16:creationId xmlns:a16="http://schemas.microsoft.com/office/drawing/2014/main" id="{8E3442FB-7F35-B331-3FF7-BEDB77E1BC98}"/>
              </a:ext>
            </a:extLst>
          </p:cNvPr>
          <p:cNvSpPr>
            <a:spLocks noGrp="1"/>
          </p:cNvSpPr>
          <p:nvPr>
            <p:ph type="body" sz="quarter" idx="10"/>
          </p:nvPr>
        </p:nvSpPr>
        <p:spPr>
          <a:xfrm>
            <a:off x="616099" y="1324707"/>
            <a:ext cx="3124446" cy="468923"/>
          </a:xfrm>
          <a:prstGeom prst="rect">
            <a:avLst/>
          </a:prstGeom>
        </p:spPr>
        <p:txBody>
          <a:bodyPr anchor="ctr"/>
          <a:lstStyle>
            <a:lvl1pPr marL="0" indent="0">
              <a:buNone/>
              <a:defRPr sz="1800">
                <a:solidFill>
                  <a:srgbClr val="CC9900"/>
                </a:solidFill>
              </a:defRPr>
            </a:lvl1pPr>
          </a:lstStyle>
          <a:p>
            <a:pPr lvl="0"/>
            <a:r>
              <a:rPr lang="zh-TW" altLang="en-US"/>
              <a:t>按一下以編輯母片文字樣式</a:t>
            </a:r>
          </a:p>
        </p:txBody>
      </p:sp>
      <p:sp>
        <p:nvSpPr>
          <p:cNvPr id="10" name="文字版面配置區 6">
            <a:extLst>
              <a:ext uri="{FF2B5EF4-FFF2-40B4-BE49-F238E27FC236}">
                <a16:creationId xmlns:a16="http://schemas.microsoft.com/office/drawing/2014/main" id="{EAC5AC8F-7D78-971B-5F43-AA6024BDE2DA}"/>
              </a:ext>
            </a:extLst>
          </p:cNvPr>
          <p:cNvSpPr>
            <a:spLocks noGrp="1"/>
          </p:cNvSpPr>
          <p:nvPr>
            <p:ph type="body" sz="quarter" idx="12"/>
          </p:nvPr>
        </p:nvSpPr>
        <p:spPr>
          <a:xfrm>
            <a:off x="616099" y="2051049"/>
            <a:ext cx="3806825" cy="3986213"/>
          </a:xfrm>
          <a:prstGeom prst="rect">
            <a:avLst/>
          </a:prstGeom>
        </p:spPr>
        <p:txBody>
          <a:bodyPr/>
          <a:lstStyle>
            <a:lvl1pPr marL="0" indent="0">
              <a:buNone/>
              <a:defRPr sz="1500"/>
            </a:lvl1pPr>
          </a:lstStyle>
          <a:p>
            <a:pPr lvl="0"/>
            <a:r>
              <a:rPr lang="zh-TW" altLang="en-US"/>
              <a:t>按一下以編輯母片文字樣式</a:t>
            </a:r>
          </a:p>
        </p:txBody>
      </p:sp>
      <p:sp>
        <p:nvSpPr>
          <p:cNvPr id="11" name="文字版面配置區 6">
            <a:extLst>
              <a:ext uri="{FF2B5EF4-FFF2-40B4-BE49-F238E27FC236}">
                <a16:creationId xmlns:a16="http://schemas.microsoft.com/office/drawing/2014/main" id="{22A92AED-439F-3A85-B4A3-9C977443D942}"/>
              </a:ext>
            </a:extLst>
          </p:cNvPr>
          <p:cNvSpPr>
            <a:spLocks noGrp="1"/>
          </p:cNvSpPr>
          <p:nvPr>
            <p:ph type="body" sz="quarter" idx="14"/>
          </p:nvPr>
        </p:nvSpPr>
        <p:spPr>
          <a:xfrm>
            <a:off x="4806950" y="2059497"/>
            <a:ext cx="3806825" cy="3986213"/>
          </a:xfrm>
          <a:prstGeom prst="rect">
            <a:avLst/>
          </a:prstGeom>
        </p:spPr>
        <p:txBody>
          <a:bodyPr/>
          <a:lstStyle>
            <a:lvl1pPr marL="0" indent="0">
              <a:buNone/>
              <a:defRPr sz="1500"/>
            </a:lvl1pPr>
          </a:lstStyle>
          <a:p>
            <a:pPr lvl="0"/>
            <a:r>
              <a:rPr lang="zh-TW" altLang="en-US"/>
              <a:t>按一下以編輯母片文字樣式</a:t>
            </a:r>
          </a:p>
        </p:txBody>
      </p:sp>
      <p:sp>
        <p:nvSpPr>
          <p:cNvPr id="12" name="文字版面配置區 3">
            <a:extLst>
              <a:ext uri="{FF2B5EF4-FFF2-40B4-BE49-F238E27FC236}">
                <a16:creationId xmlns:a16="http://schemas.microsoft.com/office/drawing/2014/main" id="{7E64F3BD-8B52-BCCB-4079-14D9DE750698}"/>
              </a:ext>
            </a:extLst>
          </p:cNvPr>
          <p:cNvSpPr>
            <a:spLocks noGrp="1"/>
          </p:cNvSpPr>
          <p:nvPr>
            <p:ph type="body" sz="quarter" idx="15"/>
          </p:nvPr>
        </p:nvSpPr>
        <p:spPr>
          <a:xfrm>
            <a:off x="4806950" y="1347664"/>
            <a:ext cx="3124446" cy="468923"/>
          </a:xfrm>
          <a:prstGeom prst="rect">
            <a:avLst/>
          </a:prstGeom>
        </p:spPr>
        <p:txBody>
          <a:bodyPr anchor="ctr"/>
          <a:lstStyle>
            <a:lvl1pPr marL="0" indent="0">
              <a:buNone/>
              <a:defRPr sz="1800">
                <a:solidFill>
                  <a:srgbClr val="CC9900"/>
                </a:solidFill>
              </a:defRPr>
            </a:lvl1pPr>
          </a:lstStyle>
          <a:p>
            <a:pPr lvl="0"/>
            <a:r>
              <a:rPr lang="zh-TW" altLang="en-US"/>
              <a:t>按一下以編輯母片文字樣式</a:t>
            </a:r>
          </a:p>
        </p:txBody>
      </p:sp>
      <p:sp>
        <p:nvSpPr>
          <p:cNvPr id="14" name="投影片編號版面配置區 5">
            <a:extLst>
              <a:ext uri="{FF2B5EF4-FFF2-40B4-BE49-F238E27FC236}">
                <a16:creationId xmlns:a16="http://schemas.microsoft.com/office/drawing/2014/main" id="{86494303-D56A-38A8-7B73-6974555D3ADB}"/>
              </a:ext>
            </a:extLst>
          </p:cNvPr>
          <p:cNvSpPr txBox="1">
            <a:spLocks/>
          </p:cNvSpPr>
          <p:nvPr/>
        </p:nvSpPr>
        <p:spPr>
          <a:xfrm>
            <a:off x="8399633" y="6332163"/>
            <a:ext cx="744367" cy="365125"/>
          </a:xfrm>
          <a:prstGeom prst="rect">
            <a:avLst/>
          </a:prstGeom>
        </p:spPr>
        <p:txBody>
          <a:bodyPr anchor="ctr"/>
          <a:lstStyle>
            <a:defPPr>
              <a:defRPr lang="en-US"/>
            </a:defPPr>
            <a:lvl1pPr marL="0" algn="ctr"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BA78A9AF-8851-9B41-AFE0-0416EC919FD2}" type="slidenum">
              <a:rPr kumimoji="1" lang="zh-TW" altLang="en-US" sz="1200" smtClean="0"/>
              <a:pPr/>
              <a:t>‹#›</a:t>
            </a:fld>
            <a:endParaRPr kumimoji="1" lang="zh-TW" altLang="en-US" sz="1200" dirty="0"/>
          </a:p>
        </p:txBody>
      </p:sp>
      <p:sp>
        <p:nvSpPr>
          <p:cNvPr id="16" name="標題 1">
            <a:extLst>
              <a:ext uri="{FF2B5EF4-FFF2-40B4-BE49-F238E27FC236}">
                <a16:creationId xmlns:a16="http://schemas.microsoft.com/office/drawing/2014/main" id="{8FCE2140-E37C-3E35-EAFD-E98288DE55A8}"/>
              </a:ext>
            </a:extLst>
          </p:cNvPr>
          <p:cNvSpPr>
            <a:spLocks noGrp="1"/>
          </p:cNvSpPr>
          <p:nvPr>
            <p:ph type="title"/>
          </p:nvPr>
        </p:nvSpPr>
        <p:spPr>
          <a:xfrm>
            <a:off x="616099" y="379634"/>
            <a:ext cx="5864225" cy="725120"/>
          </a:xfrm>
          <a:prstGeom prst="rect">
            <a:avLst/>
          </a:prstGeom>
        </p:spPr>
        <p:txBody>
          <a:bodyPr/>
          <a:lstStyle>
            <a:lvl1pPr>
              <a:defRPr sz="3600"/>
            </a:lvl1pPr>
          </a:lstStyle>
          <a:p>
            <a:r>
              <a:rPr lang="zh-TW" altLang="en-US"/>
              <a:t>按一下以編輯母片標題樣式</a:t>
            </a:r>
            <a:endParaRPr lang="zh-TW" altLang="en-US" dirty="0"/>
          </a:p>
        </p:txBody>
      </p:sp>
    </p:spTree>
    <p:extLst>
      <p:ext uri="{BB962C8B-B14F-4D97-AF65-F5344CB8AC3E}">
        <p14:creationId xmlns:p14="http://schemas.microsoft.com/office/powerpoint/2010/main" val="768417117"/>
      </p:ext>
    </p:extLst>
  </p:cSld>
  <p:clrMapOvr>
    <a:masterClrMapping/>
  </p:clrMapOvr>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圖文混合頁">
    <p:bg bwMode="gray">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 name="文字版面配置區 7">
            <a:extLst>
              <a:ext uri="{FF2B5EF4-FFF2-40B4-BE49-F238E27FC236}">
                <a16:creationId xmlns:a16="http://schemas.microsoft.com/office/drawing/2014/main" id="{7E50786E-9BCB-CCC8-46AE-3BAA3892799F}"/>
              </a:ext>
            </a:extLst>
          </p:cNvPr>
          <p:cNvSpPr>
            <a:spLocks noGrp="1"/>
          </p:cNvSpPr>
          <p:nvPr>
            <p:ph type="body" sz="quarter" idx="14" hasCustomPrompt="1"/>
          </p:nvPr>
        </p:nvSpPr>
        <p:spPr>
          <a:xfrm>
            <a:off x="6135688" y="5743721"/>
            <a:ext cx="1609725" cy="230931"/>
          </a:xfrm>
          <a:prstGeom prst="rect">
            <a:avLst/>
          </a:prstGeom>
        </p:spPr>
        <p:txBody>
          <a:bodyPr/>
          <a:lstStyle>
            <a:lvl1pPr marL="0" indent="0">
              <a:buNone/>
              <a:defRPr sz="1200"/>
            </a:lvl1pPr>
          </a:lstStyle>
          <a:p>
            <a:pPr lvl="0"/>
            <a:r>
              <a:rPr lang="zh-TW" altLang="en-US" dirty="0"/>
              <a:t>圖文說明</a:t>
            </a:r>
          </a:p>
        </p:txBody>
      </p:sp>
      <p:sp>
        <p:nvSpPr>
          <p:cNvPr id="14" name="文字版面配置區 3">
            <a:extLst>
              <a:ext uri="{FF2B5EF4-FFF2-40B4-BE49-F238E27FC236}">
                <a16:creationId xmlns:a16="http://schemas.microsoft.com/office/drawing/2014/main" id="{A052D378-4979-80FD-D9FF-16B05854EFFA}"/>
              </a:ext>
            </a:extLst>
          </p:cNvPr>
          <p:cNvSpPr>
            <a:spLocks noGrp="1"/>
          </p:cNvSpPr>
          <p:nvPr>
            <p:ph type="body" sz="quarter" idx="10"/>
          </p:nvPr>
        </p:nvSpPr>
        <p:spPr>
          <a:xfrm>
            <a:off x="616099" y="1324707"/>
            <a:ext cx="3124446" cy="468923"/>
          </a:xfrm>
          <a:prstGeom prst="rect">
            <a:avLst/>
          </a:prstGeom>
        </p:spPr>
        <p:txBody>
          <a:bodyPr anchor="ctr"/>
          <a:lstStyle>
            <a:lvl1pPr marL="0" indent="0">
              <a:buNone/>
              <a:defRPr sz="1800">
                <a:solidFill>
                  <a:srgbClr val="CC9900"/>
                </a:solidFill>
              </a:defRPr>
            </a:lvl1pPr>
          </a:lstStyle>
          <a:p>
            <a:pPr lvl="0"/>
            <a:r>
              <a:rPr lang="zh-TW" altLang="en-US"/>
              <a:t>按一下以編輯母片文字樣式</a:t>
            </a:r>
          </a:p>
        </p:txBody>
      </p:sp>
      <p:sp>
        <p:nvSpPr>
          <p:cNvPr id="15" name="文字版面配置區 6">
            <a:extLst>
              <a:ext uri="{FF2B5EF4-FFF2-40B4-BE49-F238E27FC236}">
                <a16:creationId xmlns:a16="http://schemas.microsoft.com/office/drawing/2014/main" id="{BEBD7F3F-C983-52B0-1221-3F6D3FD4C768}"/>
              </a:ext>
            </a:extLst>
          </p:cNvPr>
          <p:cNvSpPr>
            <a:spLocks noGrp="1"/>
          </p:cNvSpPr>
          <p:nvPr>
            <p:ph type="body" sz="quarter" idx="12"/>
          </p:nvPr>
        </p:nvSpPr>
        <p:spPr>
          <a:xfrm>
            <a:off x="616099" y="2051049"/>
            <a:ext cx="3806825" cy="3986213"/>
          </a:xfrm>
          <a:prstGeom prst="rect">
            <a:avLst/>
          </a:prstGeom>
        </p:spPr>
        <p:txBody>
          <a:bodyPr/>
          <a:lstStyle>
            <a:lvl1pPr marL="0" indent="0">
              <a:buNone/>
              <a:defRPr sz="1500"/>
            </a:lvl1pPr>
          </a:lstStyle>
          <a:p>
            <a:pPr lvl="0"/>
            <a:r>
              <a:rPr lang="zh-TW" altLang="en-US"/>
              <a:t>按一下以編輯母片文字樣式</a:t>
            </a:r>
          </a:p>
        </p:txBody>
      </p:sp>
      <p:sp>
        <p:nvSpPr>
          <p:cNvPr id="17" name="圖片版面配置區 16">
            <a:extLst>
              <a:ext uri="{FF2B5EF4-FFF2-40B4-BE49-F238E27FC236}">
                <a16:creationId xmlns:a16="http://schemas.microsoft.com/office/drawing/2014/main" id="{B7AA2D69-39E4-77A1-CD8C-44D8A3C4E821}"/>
              </a:ext>
            </a:extLst>
          </p:cNvPr>
          <p:cNvSpPr>
            <a:spLocks noGrp="1"/>
          </p:cNvSpPr>
          <p:nvPr>
            <p:ph type="pic" sz="quarter" idx="17"/>
          </p:nvPr>
        </p:nvSpPr>
        <p:spPr>
          <a:xfrm>
            <a:off x="4838700" y="1323975"/>
            <a:ext cx="3990975" cy="4200525"/>
          </a:xfrm>
          <a:prstGeom prst="rect">
            <a:avLst/>
          </a:prstGeom>
        </p:spPr>
        <p:txBody>
          <a:bodyPr/>
          <a:lstStyle/>
          <a:p>
            <a:r>
              <a:rPr lang="zh-TW" altLang="en-US"/>
              <a:t>按一下圖示以新增圖片</a:t>
            </a:r>
          </a:p>
        </p:txBody>
      </p:sp>
      <p:sp>
        <p:nvSpPr>
          <p:cNvPr id="20" name="投影片編號版面配置區 5">
            <a:extLst>
              <a:ext uri="{FF2B5EF4-FFF2-40B4-BE49-F238E27FC236}">
                <a16:creationId xmlns:a16="http://schemas.microsoft.com/office/drawing/2014/main" id="{71C642FC-3FD2-1D25-7A58-5662B233417A}"/>
              </a:ext>
            </a:extLst>
          </p:cNvPr>
          <p:cNvSpPr txBox="1">
            <a:spLocks/>
          </p:cNvSpPr>
          <p:nvPr/>
        </p:nvSpPr>
        <p:spPr>
          <a:xfrm>
            <a:off x="8399633" y="6332163"/>
            <a:ext cx="744367" cy="365125"/>
          </a:xfrm>
          <a:prstGeom prst="rect">
            <a:avLst/>
          </a:prstGeom>
        </p:spPr>
        <p:txBody>
          <a:bodyPr anchor="ctr"/>
          <a:lstStyle>
            <a:defPPr>
              <a:defRPr lang="en-US"/>
            </a:defPPr>
            <a:lvl1pPr marL="0" algn="ctr"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BA78A9AF-8851-9B41-AFE0-0416EC919FD2}" type="slidenum">
              <a:rPr kumimoji="1" lang="zh-TW" altLang="en-US" sz="1200" smtClean="0"/>
              <a:pPr/>
              <a:t>‹#›</a:t>
            </a:fld>
            <a:endParaRPr kumimoji="1" lang="zh-TW" altLang="en-US" sz="1200" dirty="0"/>
          </a:p>
        </p:txBody>
      </p:sp>
      <p:sp>
        <p:nvSpPr>
          <p:cNvPr id="21" name="標題 1">
            <a:extLst>
              <a:ext uri="{FF2B5EF4-FFF2-40B4-BE49-F238E27FC236}">
                <a16:creationId xmlns:a16="http://schemas.microsoft.com/office/drawing/2014/main" id="{A4B61531-5679-400B-FA8C-557A7CAEA3DE}"/>
              </a:ext>
            </a:extLst>
          </p:cNvPr>
          <p:cNvSpPr>
            <a:spLocks noGrp="1"/>
          </p:cNvSpPr>
          <p:nvPr>
            <p:ph type="title"/>
          </p:nvPr>
        </p:nvSpPr>
        <p:spPr>
          <a:xfrm>
            <a:off x="616099" y="379634"/>
            <a:ext cx="5864225" cy="725120"/>
          </a:xfrm>
          <a:prstGeom prst="rect">
            <a:avLst/>
          </a:prstGeom>
        </p:spPr>
        <p:txBody>
          <a:bodyPr/>
          <a:lstStyle>
            <a:lvl1pPr>
              <a:defRPr sz="3600"/>
            </a:lvl1pPr>
          </a:lstStyle>
          <a:p>
            <a:r>
              <a:rPr lang="zh-TW" altLang="en-US"/>
              <a:t>按一下以編輯母片標題樣式</a:t>
            </a:r>
            <a:endParaRPr lang="zh-TW" altLang="en-US" dirty="0"/>
          </a:p>
        </p:txBody>
      </p:sp>
    </p:spTree>
    <p:extLst>
      <p:ext uri="{BB962C8B-B14F-4D97-AF65-F5344CB8AC3E}">
        <p14:creationId xmlns:p14="http://schemas.microsoft.com/office/powerpoint/2010/main" val="3505425233"/>
      </p:ext>
    </p:extLst>
  </p:cSld>
  <p:clrMapOvr>
    <a:masterClrMapping/>
  </p:clrMapOvr>
  <p:hf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全圖頁">
    <p:bg bwMode="gray">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圖片版面配置區 4">
            <a:extLst>
              <a:ext uri="{FF2B5EF4-FFF2-40B4-BE49-F238E27FC236}">
                <a16:creationId xmlns:a16="http://schemas.microsoft.com/office/drawing/2014/main" id="{89136A96-C87F-352E-06EE-D5B09FCF59AB}"/>
              </a:ext>
            </a:extLst>
          </p:cNvPr>
          <p:cNvSpPr>
            <a:spLocks noGrp="1"/>
          </p:cNvSpPr>
          <p:nvPr>
            <p:ph type="pic" sz="quarter" idx="13"/>
          </p:nvPr>
        </p:nvSpPr>
        <p:spPr>
          <a:xfrm>
            <a:off x="1" y="1712914"/>
            <a:ext cx="5395454" cy="4981996"/>
          </a:xfrm>
          <a:prstGeom prst="rect">
            <a:avLst/>
          </a:prstGeom>
        </p:spPr>
        <p:txBody>
          <a:bodyPr/>
          <a:lstStyle/>
          <a:p>
            <a:r>
              <a:rPr lang="zh-TW" altLang="en-US"/>
              <a:t>按一下圖示以新增圖片</a:t>
            </a:r>
            <a:endParaRPr lang="zh-TW" altLang="en-US" dirty="0"/>
          </a:p>
        </p:txBody>
      </p:sp>
      <p:sp>
        <p:nvSpPr>
          <p:cNvPr id="10" name="圖片版面配置區 8">
            <a:extLst>
              <a:ext uri="{FF2B5EF4-FFF2-40B4-BE49-F238E27FC236}">
                <a16:creationId xmlns:a16="http://schemas.microsoft.com/office/drawing/2014/main" id="{F71E582C-CCCA-D618-1544-FB43621E17FF}"/>
              </a:ext>
            </a:extLst>
          </p:cNvPr>
          <p:cNvSpPr>
            <a:spLocks noGrp="1"/>
          </p:cNvSpPr>
          <p:nvPr>
            <p:ph type="pic" sz="quarter" idx="18"/>
          </p:nvPr>
        </p:nvSpPr>
        <p:spPr>
          <a:xfrm>
            <a:off x="5395454" y="4143375"/>
            <a:ext cx="3716371" cy="2551534"/>
          </a:xfrm>
          <a:prstGeom prst="rect">
            <a:avLst/>
          </a:prstGeom>
        </p:spPr>
        <p:txBody>
          <a:bodyPr/>
          <a:lstStyle/>
          <a:p>
            <a:r>
              <a:rPr lang="zh-TW" altLang="en-US"/>
              <a:t>按一下圖示以新增圖片</a:t>
            </a:r>
            <a:endParaRPr lang="zh-TW" altLang="en-US" dirty="0"/>
          </a:p>
        </p:txBody>
      </p:sp>
      <p:sp>
        <p:nvSpPr>
          <p:cNvPr id="7" name="SmartArt 版面配置區 13">
            <a:extLst>
              <a:ext uri="{FF2B5EF4-FFF2-40B4-BE49-F238E27FC236}">
                <a16:creationId xmlns:a16="http://schemas.microsoft.com/office/drawing/2014/main" id="{B93D15CA-A00D-94ED-0BFE-3C4F5FCE0FD3}"/>
              </a:ext>
            </a:extLst>
          </p:cNvPr>
          <p:cNvSpPr>
            <a:spLocks noGrp="1"/>
          </p:cNvSpPr>
          <p:nvPr>
            <p:ph type="dgm" sz="quarter" idx="16"/>
          </p:nvPr>
        </p:nvSpPr>
        <p:spPr bwMode="invGray">
          <a:xfrm>
            <a:off x="3533421" y="6201093"/>
            <a:ext cx="1857319" cy="482600"/>
          </a:xfrm>
          <a:prstGeom prst="rect">
            <a:avLst/>
          </a:prstGeom>
          <a:solidFill>
            <a:srgbClr val="91001F"/>
          </a:solidFill>
        </p:spPr>
        <p:txBody>
          <a:bodyPr/>
          <a:lstStyle>
            <a:lvl1pPr marL="0" indent="0">
              <a:buNone/>
              <a:defRPr>
                <a:noFill/>
              </a:defRPr>
            </a:lvl1pPr>
          </a:lstStyle>
          <a:p>
            <a:r>
              <a:rPr lang="zh-TW" altLang="en-US"/>
              <a:t>按一下圖示以新增 </a:t>
            </a:r>
            <a:r>
              <a:rPr lang="en-US" altLang="zh-TW"/>
              <a:t>SmartArt </a:t>
            </a:r>
            <a:r>
              <a:rPr lang="zh-TW" altLang="en-US"/>
              <a:t>圖形</a:t>
            </a:r>
            <a:endParaRPr lang="zh-TW" altLang="en-US" dirty="0"/>
          </a:p>
        </p:txBody>
      </p:sp>
      <p:sp>
        <p:nvSpPr>
          <p:cNvPr id="9" name="圖片版面配置區 6">
            <a:extLst>
              <a:ext uri="{FF2B5EF4-FFF2-40B4-BE49-F238E27FC236}">
                <a16:creationId xmlns:a16="http://schemas.microsoft.com/office/drawing/2014/main" id="{5A9D299D-7408-EC15-D3B8-86B30A01AD29}"/>
              </a:ext>
            </a:extLst>
          </p:cNvPr>
          <p:cNvSpPr>
            <a:spLocks noGrp="1"/>
          </p:cNvSpPr>
          <p:nvPr>
            <p:ph type="pic" sz="quarter" idx="17"/>
          </p:nvPr>
        </p:nvSpPr>
        <p:spPr>
          <a:xfrm>
            <a:off x="5395455" y="1712913"/>
            <a:ext cx="3730409" cy="2430462"/>
          </a:xfrm>
          <a:prstGeom prst="rect">
            <a:avLst/>
          </a:prstGeom>
        </p:spPr>
        <p:txBody>
          <a:bodyPr/>
          <a:lstStyle/>
          <a:p>
            <a:r>
              <a:rPr lang="zh-TW" altLang="en-US"/>
              <a:t>按一下圖示以新增圖片</a:t>
            </a:r>
            <a:endParaRPr lang="zh-TW" altLang="en-US" dirty="0"/>
          </a:p>
        </p:txBody>
      </p:sp>
      <p:sp>
        <p:nvSpPr>
          <p:cNvPr id="11" name="文字版面配置區 7">
            <a:extLst>
              <a:ext uri="{FF2B5EF4-FFF2-40B4-BE49-F238E27FC236}">
                <a16:creationId xmlns:a16="http://schemas.microsoft.com/office/drawing/2014/main" id="{5E835BB8-991A-4AB8-5B85-C8DACDFA97B8}"/>
              </a:ext>
            </a:extLst>
          </p:cNvPr>
          <p:cNvSpPr>
            <a:spLocks noGrp="1"/>
          </p:cNvSpPr>
          <p:nvPr>
            <p:ph type="body" sz="quarter" idx="14" hasCustomPrompt="1"/>
          </p:nvPr>
        </p:nvSpPr>
        <p:spPr bwMode="black">
          <a:xfrm>
            <a:off x="3661973" y="6382488"/>
            <a:ext cx="1609725" cy="230931"/>
          </a:xfrm>
          <a:prstGeom prst="rect">
            <a:avLst/>
          </a:prstGeom>
        </p:spPr>
        <p:txBody>
          <a:bodyPr/>
          <a:lstStyle>
            <a:lvl1pPr marL="0" indent="0">
              <a:buNone/>
              <a:defRPr sz="1200">
                <a:solidFill>
                  <a:schemeClr val="bg1"/>
                </a:solidFill>
              </a:defRPr>
            </a:lvl1pPr>
          </a:lstStyle>
          <a:p>
            <a:pPr lvl="0"/>
            <a:r>
              <a:rPr lang="zh-TW" altLang="en-US" dirty="0"/>
              <a:t>圖文說明</a:t>
            </a:r>
          </a:p>
        </p:txBody>
      </p:sp>
      <p:sp>
        <p:nvSpPr>
          <p:cNvPr id="14" name="SmartArt 版面配置區 13">
            <a:extLst>
              <a:ext uri="{FF2B5EF4-FFF2-40B4-BE49-F238E27FC236}">
                <a16:creationId xmlns:a16="http://schemas.microsoft.com/office/drawing/2014/main" id="{55581D7A-A654-6D1B-DA7B-624AEDB4C926}"/>
              </a:ext>
            </a:extLst>
          </p:cNvPr>
          <p:cNvSpPr>
            <a:spLocks noGrp="1"/>
          </p:cNvSpPr>
          <p:nvPr>
            <p:ph type="dgm" sz="quarter" idx="25"/>
          </p:nvPr>
        </p:nvSpPr>
        <p:spPr bwMode="invGray">
          <a:xfrm>
            <a:off x="7286680" y="6197069"/>
            <a:ext cx="1857319" cy="482600"/>
          </a:xfrm>
          <a:prstGeom prst="rect">
            <a:avLst/>
          </a:prstGeom>
          <a:solidFill>
            <a:srgbClr val="91001F"/>
          </a:solidFill>
        </p:spPr>
        <p:txBody>
          <a:bodyPr/>
          <a:lstStyle>
            <a:lvl1pPr marL="0" indent="0">
              <a:buNone/>
              <a:defRPr>
                <a:noFill/>
              </a:defRPr>
            </a:lvl1pPr>
          </a:lstStyle>
          <a:p>
            <a:r>
              <a:rPr lang="zh-TW" altLang="en-US"/>
              <a:t>按一下圖示以新增 </a:t>
            </a:r>
            <a:r>
              <a:rPr lang="en-US" altLang="zh-TW"/>
              <a:t>SmartArt </a:t>
            </a:r>
            <a:r>
              <a:rPr lang="zh-TW" altLang="en-US"/>
              <a:t>圖形</a:t>
            </a:r>
            <a:endParaRPr lang="zh-TW" altLang="en-US" dirty="0"/>
          </a:p>
        </p:txBody>
      </p:sp>
      <p:sp>
        <p:nvSpPr>
          <p:cNvPr id="15" name="文字版面配置區 7">
            <a:extLst>
              <a:ext uri="{FF2B5EF4-FFF2-40B4-BE49-F238E27FC236}">
                <a16:creationId xmlns:a16="http://schemas.microsoft.com/office/drawing/2014/main" id="{B4191E61-DD0A-C17B-6C3D-80A10F8384DF}"/>
              </a:ext>
            </a:extLst>
          </p:cNvPr>
          <p:cNvSpPr>
            <a:spLocks noGrp="1"/>
          </p:cNvSpPr>
          <p:nvPr>
            <p:ph type="body" sz="quarter" idx="26" hasCustomPrompt="1"/>
          </p:nvPr>
        </p:nvSpPr>
        <p:spPr bwMode="black">
          <a:xfrm>
            <a:off x="7415232" y="6378464"/>
            <a:ext cx="1609725" cy="230931"/>
          </a:xfrm>
          <a:prstGeom prst="rect">
            <a:avLst/>
          </a:prstGeom>
        </p:spPr>
        <p:txBody>
          <a:bodyPr/>
          <a:lstStyle>
            <a:lvl1pPr marL="0" indent="0">
              <a:buNone/>
              <a:defRPr sz="1200">
                <a:solidFill>
                  <a:schemeClr val="bg1"/>
                </a:solidFill>
              </a:defRPr>
            </a:lvl1pPr>
          </a:lstStyle>
          <a:p>
            <a:pPr lvl="0"/>
            <a:r>
              <a:rPr lang="zh-TW" altLang="en-US" dirty="0"/>
              <a:t>圖文說明</a:t>
            </a:r>
          </a:p>
        </p:txBody>
      </p:sp>
      <p:sp>
        <p:nvSpPr>
          <p:cNvPr id="17" name="SmartArt 版面配置區 13">
            <a:extLst>
              <a:ext uri="{FF2B5EF4-FFF2-40B4-BE49-F238E27FC236}">
                <a16:creationId xmlns:a16="http://schemas.microsoft.com/office/drawing/2014/main" id="{FAF28565-41E5-0DC9-80C5-6DF5B758C873}"/>
              </a:ext>
            </a:extLst>
          </p:cNvPr>
          <p:cNvSpPr>
            <a:spLocks noGrp="1"/>
          </p:cNvSpPr>
          <p:nvPr>
            <p:ph type="dgm" sz="quarter" idx="28"/>
          </p:nvPr>
        </p:nvSpPr>
        <p:spPr bwMode="invGray">
          <a:xfrm>
            <a:off x="7286680" y="3660775"/>
            <a:ext cx="1857319" cy="482600"/>
          </a:xfrm>
          <a:prstGeom prst="rect">
            <a:avLst/>
          </a:prstGeom>
          <a:solidFill>
            <a:srgbClr val="91001F"/>
          </a:solidFill>
        </p:spPr>
        <p:txBody>
          <a:bodyPr/>
          <a:lstStyle>
            <a:lvl1pPr marL="0" indent="0">
              <a:buNone/>
              <a:defRPr>
                <a:noFill/>
              </a:defRPr>
            </a:lvl1pPr>
          </a:lstStyle>
          <a:p>
            <a:r>
              <a:rPr lang="zh-TW" altLang="en-US"/>
              <a:t>按一下圖示以新增 </a:t>
            </a:r>
            <a:r>
              <a:rPr lang="en-US" altLang="zh-TW"/>
              <a:t>SmartArt </a:t>
            </a:r>
            <a:r>
              <a:rPr lang="zh-TW" altLang="en-US"/>
              <a:t>圖形</a:t>
            </a:r>
            <a:endParaRPr lang="zh-TW" altLang="en-US" dirty="0"/>
          </a:p>
        </p:txBody>
      </p:sp>
      <p:sp>
        <p:nvSpPr>
          <p:cNvPr id="18" name="文字版面配置區 7">
            <a:extLst>
              <a:ext uri="{FF2B5EF4-FFF2-40B4-BE49-F238E27FC236}">
                <a16:creationId xmlns:a16="http://schemas.microsoft.com/office/drawing/2014/main" id="{8665D541-5F5A-2523-2813-5AD6C36B026F}"/>
              </a:ext>
            </a:extLst>
          </p:cNvPr>
          <p:cNvSpPr>
            <a:spLocks noGrp="1"/>
          </p:cNvSpPr>
          <p:nvPr>
            <p:ph type="body" sz="quarter" idx="29" hasCustomPrompt="1"/>
          </p:nvPr>
        </p:nvSpPr>
        <p:spPr bwMode="black">
          <a:xfrm>
            <a:off x="7415232" y="3842170"/>
            <a:ext cx="1609725" cy="230931"/>
          </a:xfrm>
          <a:prstGeom prst="rect">
            <a:avLst/>
          </a:prstGeom>
        </p:spPr>
        <p:txBody>
          <a:bodyPr/>
          <a:lstStyle>
            <a:lvl1pPr marL="0" indent="0">
              <a:buNone/>
              <a:defRPr sz="1200">
                <a:solidFill>
                  <a:schemeClr val="bg1"/>
                </a:solidFill>
              </a:defRPr>
            </a:lvl1pPr>
          </a:lstStyle>
          <a:p>
            <a:pPr lvl="0"/>
            <a:r>
              <a:rPr lang="zh-TW" altLang="en-US" dirty="0"/>
              <a:t>圖文說明</a:t>
            </a:r>
          </a:p>
        </p:txBody>
      </p:sp>
      <p:sp>
        <p:nvSpPr>
          <p:cNvPr id="25" name="投影片編號版面配置區 5">
            <a:extLst>
              <a:ext uri="{FF2B5EF4-FFF2-40B4-BE49-F238E27FC236}">
                <a16:creationId xmlns:a16="http://schemas.microsoft.com/office/drawing/2014/main" id="{94F6CEB5-3299-528B-C723-8F288E92A842}"/>
              </a:ext>
            </a:extLst>
          </p:cNvPr>
          <p:cNvSpPr txBox="1">
            <a:spLocks/>
          </p:cNvSpPr>
          <p:nvPr/>
        </p:nvSpPr>
        <p:spPr>
          <a:xfrm>
            <a:off x="8399633" y="6609395"/>
            <a:ext cx="744367" cy="365125"/>
          </a:xfrm>
          <a:prstGeom prst="rect">
            <a:avLst/>
          </a:prstGeom>
        </p:spPr>
        <p:txBody>
          <a:bodyPr anchor="ctr"/>
          <a:lstStyle>
            <a:defPPr>
              <a:defRPr lang="en-US"/>
            </a:defPPr>
            <a:lvl1pPr marL="0" algn="ctr"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BA78A9AF-8851-9B41-AFE0-0416EC919FD2}" type="slidenum">
              <a:rPr kumimoji="1" lang="zh-TW" altLang="en-US" sz="1200" smtClean="0"/>
              <a:pPr/>
              <a:t>‹#›</a:t>
            </a:fld>
            <a:endParaRPr kumimoji="1" lang="zh-TW" altLang="en-US" sz="1200" dirty="0"/>
          </a:p>
        </p:txBody>
      </p:sp>
      <p:sp>
        <p:nvSpPr>
          <p:cNvPr id="27" name="標題 1">
            <a:extLst>
              <a:ext uri="{FF2B5EF4-FFF2-40B4-BE49-F238E27FC236}">
                <a16:creationId xmlns:a16="http://schemas.microsoft.com/office/drawing/2014/main" id="{948CE9B9-9D0A-2DD9-5401-966929D6E8A6}"/>
              </a:ext>
            </a:extLst>
          </p:cNvPr>
          <p:cNvSpPr>
            <a:spLocks noGrp="1"/>
          </p:cNvSpPr>
          <p:nvPr>
            <p:ph type="title"/>
          </p:nvPr>
        </p:nvSpPr>
        <p:spPr>
          <a:xfrm>
            <a:off x="616099" y="379634"/>
            <a:ext cx="5864225" cy="725120"/>
          </a:xfrm>
          <a:prstGeom prst="rect">
            <a:avLst/>
          </a:prstGeom>
        </p:spPr>
        <p:txBody>
          <a:bodyPr/>
          <a:lstStyle>
            <a:lvl1pPr>
              <a:defRPr sz="3600"/>
            </a:lvl1pPr>
          </a:lstStyle>
          <a:p>
            <a:r>
              <a:rPr lang="zh-TW" altLang="en-US"/>
              <a:t>按一下以編輯母片標題樣式</a:t>
            </a:r>
            <a:endParaRPr lang="zh-TW" altLang="en-US" dirty="0"/>
          </a:p>
        </p:txBody>
      </p:sp>
    </p:spTree>
    <p:extLst>
      <p:ext uri="{BB962C8B-B14F-4D97-AF65-F5344CB8AC3E}">
        <p14:creationId xmlns:p14="http://schemas.microsoft.com/office/powerpoint/2010/main" val="2890945602"/>
      </p:ext>
    </p:extLst>
  </p:cSld>
  <p:clrMapOvr>
    <a:masterClrMapping/>
  </p:clrMapOvr>
  <p:hf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表格圖表頁">
    <p:bg bwMode="gray">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8C6D1357-E419-96A7-649D-9F8D37E32F6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5042" y="1930050"/>
            <a:ext cx="7913915" cy="4163929"/>
          </a:xfrm>
          <a:prstGeom prst="rect">
            <a:avLst/>
          </a:prstGeom>
        </p:spPr>
      </p:pic>
      <p:sp>
        <p:nvSpPr>
          <p:cNvPr id="7" name="文字版面配置區 9">
            <a:extLst>
              <a:ext uri="{FF2B5EF4-FFF2-40B4-BE49-F238E27FC236}">
                <a16:creationId xmlns:a16="http://schemas.microsoft.com/office/drawing/2014/main" id="{DC4FE303-BAE1-5E21-A210-9B7CB25B7BA8}"/>
              </a:ext>
            </a:extLst>
          </p:cNvPr>
          <p:cNvSpPr>
            <a:spLocks noGrp="1"/>
          </p:cNvSpPr>
          <p:nvPr>
            <p:ph type="body" sz="quarter" idx="14"/>
          </p:nvPr>
        </p:nvSpPr>
        <p:spPr>
          <a:xfrm>
            <a:off x="615042" y="1222830"/>
            <a:ext cx="4764616" cy="513621"/>
          </a:xfrm>
          <a:prstGeom prst="rect">
            <a:avLst/>
          </a:prstGeom>
        </p:spPr>
        <p:txBody>
          <a:bodyPr anchor="ctr"/>
          <a:lstStyle>
            <a:lvl1pPr marL="0" indent="0">
              <a:buNone/>
              <a:defRPr sz="1800">
                <a:solidFill>
                  <a:srgbClr val="CC9900"/>
                </a:solidFill>
              </a:defRPr>
            </a:lvl1pPr>
          </a:lstStyle>
          <a:p>
            <a:pPr lvl="0"/>
            <a:r>
              <a:rPr lang="zh-TW" altLang="en-US"/>
              <a:t>按一下以編輯母片文字樣式</a:t>
            </a:r>
          </a:p>
        </p:txBody>
      </p:sp>
      <p:sp>
        <p:nvSpPr>
          <p:cNvPr id="10" name="標題 1">
            <a:extLst>
              <a:ext uri="{FF2B5EF4-FFF2-40B4-BE49-F238E27FC236}">
                <a16:creationId xmlns:a16="http://schemas.microsoft.com/office/drawing/2014/main" id="{457220C6-AADA-C17A-30A6-0353CC9B2ABF}"/>
              </a:ext>
            </a:extLst>
          </p:cNvPr>
          <p:cNvSpPr>
            <a:spLocks noGrp="1"/>
          </p:cNvSpPr>
          <p:nvPr>
            <p:ph type="title"/>
          </p:nvPr>
        </p:nvSpPr>
        <p:spPr>
          <a:xfrm>
            <a:off x="616099" y="379634"/>
            <a:ext cx="5864225" cy="725120"/>
          </a:xfrm>
          <a:prstGeom prst="rect">
            <a:avLst/>
          </a:prstGeom>
        </p:spPr>
        <p:txBody>
          <a:bodyPr/>
          <a:lstStyle>
            <a:lvl1pPr>
              <a:defRPr sz="3600"/>
            </a:lvl1pPr>
          </a:lstStyle>
          <a:p>
            <a:r>
              <a:rPr lang="zh-TW" altLang="en-US"/>
              <a:t>按一下以編輯母片標題樣式</a:t>
            </a:r>
            <a:endParaRPr lang="zh-TW" altLang="en-US" dirty="0"/>
          </a:p>
        </p:txBody>
      </p:sp>
      <p:sp>
        <p:nvSpPr>
          <p:cNvPr id="11" name="投影片編號版面配置區 5">
            <a:extLst>
              <a:ext uri="{FF2B5EF4-FFF2-40B4-BE49-F238E27FC236}">
                <a16:creationId xmlns:a16="http://schemas.microsoft.com/office/drawing/2014/main" id="{6DA1C103-772C-AE2B-7A1B-CBEB01DCEB44}"/>
              </a:ext>
            </a:extLst>
          </p:cNvPr>
          <p:cNvSpPr txBox="1">
            <a:spLocks/>
          </p:cNvSpPr>
          <p:nvPr/>
        </p:nvSpPr>
        <p:spPr>
          <a:xfrm>
            <a:off x="8399633" y="6332163"/>
            <a:ext cx="744367" cy="365125"/>
          </a:xfrm>
          <a:prstGeom prst="rect">
            <a:avLst/>
          </a:prstGeom>
        </p:spPr>
        <p:txBody>
          <a:bodyPr anchor="ctr"/>
          <a:lstStyle>
            <a:defPPr>
              <a:defRPr lang="en-US"/>
            </a:defPPr>
            <a:lvl1pPr marL="0" algn="ctr"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BA78A9AF-8851-9B41-AFE0-0416EC919FD2}" type="slidenum">
              <a:rPr kumimoji="1" lang="zh-TW" altLang="en-US" sz="1200" smtClean="0"/>
              <a:pPr/>
              <a:t>‹#›</a:t>
            </a:fld>
            <a:endParaRPr kumimoji="1" lang="zh-TW" altLang="en-US" sz="1200" dirty="0"/>
          </a:p>
        </p:txBody>
      </p:sp>
    </p:spTree>
    <p:extLst>
      <p:ext uri="{BB962C8B-B14F-4D97-AF65-F5344CB8AC3E}">
        <p14:creationId xmlns:p14="http://schemas.microsoft.com/office/powerpoint/2010/main" val="2369139272"/>
      </p:ext>
    </p:extLst>
  </p:cSld>
  <p:clrMapOvr>
    <a:masterClrMapping/>
  </p:clrMapOvr>
  <p:hf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封底">
    <p:bg bwMode="gray">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F2B63DAB-C0C8-0C6A-BF31-1F9D01764FE8}"/>
              </a:ext>
            </a:extLst>
          </p:cNvPr>
          <p:cNvSpPr>
            <a:spLocks noGrp="1"/>
          </p:cNvSpPr>
          <p:nvPr>
            <p:ph type="title" hasCustomPrompt="1"/>
          </p:nvPr>
        </p:nvSpPr>
        <p:spPr bwMode="white">
          <a:xfrm>
            <a:off x="429242" y="317208"/>
            <a:ext cx="6140893" cy="914401"/>
          </a:xfrm>
          <a:prstGeom prst="rect">
            <a:avLst/>
          </a:prstGeom>
        </p:spPr>
        <p:txBody>
          <a:bodyPr anchor="t">
            <a:noAutofit/>
          </a:bodyPr>
          <a:lstStyle>
            <a:lvl1pPr>
              <a:defRPr sz="6000">
                <a:solidFill>
                  <a:schemeClr val="bg1"/>
                </a:solidFill>
                <a:latin typeface="+mj-lt"/>
              </a:defRPr>
            </a:lvl1pPr>
          </a:lstStyle>
          <a:p>
            <a:r>
              <a:rPr lang="en-US" altLang="zh-TW" dirty="0"/>
              <a:t>THANK</a:t>
            </a:r>
            <a:r>
              <a:rPr lang="zh-TW" altLang="en-US" dirty="0"/>
              <a:t> </a:t>
            </a:r>
            <a:r>
              <a:rPr lang="en-US" altLang="zh-TW" dirty="0"/>
              <a:t>YOU</a:t>
            </a:r>
            <a:endParaRPr lang="en-US" dirty="0"/>
          </a:p>
        </p:txBody>
      </p:sp>
      <p:sp>
        <p:nvSpPr>
          <p:cNvPr id="9" name="Text Placeholder 3">
            <a:extLst>
              <a:ext uri="{FF2B5EF4-FFF2-40B4-BE49-F238E27FC236}">
                <a16:creationId xmlns:a16="http://schemas.microsoft.com/office/drawing/2014/main" id="{AC56144E-C8B1-3FB9-DDBB-56383A783392}"/>
              </a:ext>
            </a:extLst>
          </p:cNvPr>
          <p:cNvSpPr>
            <a:spLocks noGrp="1"/>
          </p:cNvSpPr>
          <p:nvPr>
            <p:ph type="body" sz="half" idx="2" hasCustomPrompt="1"/>
          </p:nvPr>
        </p:nvSpPr>
        <p:spPr bwMode="white">
          <a:xfrm>
            <a:off x="429242" y="5999585"/>
            <a:ext cx="2257975" cy="541207"/>
          </a:xfrm>
          <a:prstGeom prst="rect">
            <a:avLst/>
          </a:prstGeom>
        </p:spPr>
        <p:txBody>
          <a:bodyPr anchor="ctr">
            <a:noAutofit/>
          </a:bodyPr>
          <a:lstStyle>
            <a:lvl1pPr marL="0" indent="0">
              <a:buNone/>
              <a:defRPr sz="27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dirty="0"/>
              <a:t>敬請指教</a:t>
            </a:r>
          </a:p>
        </p:txBody>
      </p:sp>
    </p:spTree>
    <p:extLst>
      <p:ext uri="{BB962C8B-B14F-4D97-AF65-F5344CB8AC3E}">
        <p14:creationId xmlns:p14="http://schemas.microsoft.com/office/powerpoint/2010/main" val="3236395831"/>
      </p:ext>
    </p:extLst>
  </p:cSld>
  <p:clrMapOvr>
    <a:masterClrMapping/>
  </p:clrMapOvr>
  <p:hf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220D1871-1881-4204-8AEB-F4B4D6FC4961}" type="datetime1">
              <a:rPr lang="zh-TW" altLang="en-US" smtClean="0"/>
              <a:t>2026/7/1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AF591F6-4949-482C-A217-1DD91BC5233C}" type="slidenum">
              <a:rPr lang="zh-TW" altLang="en-US" smtClean="0"/>
              <a:pPr/>
              <a:t>‹#›</a:t>
            </a:fld>
            <a:endParaRPr lang="zh-TW" altLang="en-US"/>
          </a:p>
        </p:txBody>
      </p:sp>
      <p:pic>
        <p:nvPicPr>
          <p:cNvPr id="1026" name="Picture 2" descr="D:\Tereza's\國研院\標誌應用系統_標案\應用設計修改\定稿_簡報版型\130419-國家實驗研究院-簡報元素-01.jpg"/>
          <p:cNvPicPr>
            <a:picLocks noChangeAspect="1" noChangeArrowheads="1"/>
          </p:cNvPicPr>
          <p:nvPr userDrawn="1"/>
        </p:nvPicPr>
        <p:blipFill>
          <a:blip r:embed="rId2" cstate="print"/>
          <a:srcRect/>
          <a:stretch>
            <a:fillRect/>
          </a:stretch>
        </p:blipFill>
        <p:spPr bwMode="auto">
          <a:xfrm>
            <a:off x="32" y="0"/>
            <a:ext cx="9144000" cy="6857760"/>
          </a:xfrm>
          <a:prstGeom prst="rect">
            <a:avLst/>
          </a:prstGeom>
          <a:noFill/>
        </p:spPr>
      </p:pic>
    </p:spTree>
    <p:extLst>
      <p:ext uri="{BB962C8B-B14F-4D97-AF65-F5344CB8AC3E}">
        <p14:creationId xmlns:p14="http://schemas.microsoft.com/office/powerpoint/2010/main" val="31976450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922114"/>
          </a:xfrm>
        </p:spPr>
        <p:txBody>
          <a:bodyPr/>
          <a:lstStyle>
            <a:lvl1pPr algn="l">
              <a:defRPr>
                <a:latin typeface="標楷體" panose="03000509000000000000" pitchFamily="65" charset="-120"/>
                <a:ea typeface="標楷體" panose="03000509000000000000" pitchFamily="65" charset="-120"/>
                <a:cs typeface="Adobe Arabic" pitchFamily="18" charset="-78"/>
              </a:defRPr>
            </a:lvl1pPr>
          </a:lstStyle>
          <a:p>
            <a:r>
              <a:rPr lang="zh-TW" altLang="en-US" dirty="0"/>
              <a:t>按一下以編輯母片標題樣式</a:t>
            </a:r>
          </a:p>
        </p:txBody>
      </p:sp>
      <p:sp>
        <p:nvSpPr>
          <p:cNvPr id="3" name="內容版面配置區 2"/>
          <p:cNvSpPr>
            <a:spLocks noGrp="1"/>
          </p:cNvSpPr>
          <p:nvPr>
            <p:ph idx="1"/>
          </p:nvPr>
        </p:nvSpPr>
        <p:spPr/>
        <p:txBody>
          <a:bodyPr/>
          <a:lstStyle>
            <a:lvl1pPr>
              <a:defRPr>
                <a:latin typeface="標楷體" panose="03000509000000000000" pitchFamily="65" charset="-120"/>
                <a:ea typeface="標楷體" panose="03000509000000000000" pitchFamily="65" charset="-120"/>
              </a:defRPr>
            </a:lvl1pPr>
            <a:lvl2pPr>
              <a:defRPr>
                <a:latin typeface="標楷體" panose="03000509000000000000" pitchFamily="65" charset="-120"/>
                <a:ea typeface="標楷體" panose="03000509000000000000" pitchFamily="65" charset="-120"/>
              </a:defRPr>
            </a:lvl2pPr>
            <a:lvl3pPr>
              <a:defRPr>
                <a:latin typeface="標楷體" panose="03000509000000000000" pitchFamily="65" charset="-120"/>
                <a:ea typeface="標楷體" panose="03000509000000000000" pitchFamily="65" charset="-120"/>
              </a:defRPr>
            </a:lvl3pPr>
            <a:lvl4pPr>
              <a:defRPr>
                <a:latin typeface="標楷體" panose="03000509000000000000" pitchFamily="65" charset="-120"/>
                <a:ea typeface="標楷體" panose="03000509000000000000" pitchFamily="65" charset="-120"/>
              </a:defRPr>
            </a:lvl4pPr>
            <a:lvl5pPr>
              <a:defRPr>
                <a:latin typeface="標楷體" panose="03000509000000000000" pitchFamily="65" charset="-120"/>
                <a:ea typeface="標楷體" panose="03000509000000000000" pitchFamily="65"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p:ph type="dt" sz="half" idx="10"/>
          </p:nvPr>
        </p:nvSpPr>
        <p:spPr/>
        <p:txBody>
          <a:bodyPr/>
          <a:lstStyle/>
          <a:p>
            <a:fld id="{330F1F30-391F-4DE3-9473-64E278A65900}" type="datetime1">
              <a:rPr lang="zh-TW" altLang="en-US" smtClean="0"/>
              <a:t>2026/7/1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AF591F6-4949-482C-A217-1DD91BC5233C}" type="slidenum">
              <a:rPr lang="zh-TW" altLang="en-US" smtClean="0"/>
              <a:pPr/>
              <a:t>‹#›</a:t>
            </a:fld>
            <a:endParaRPr lang="zh-TW" altLang="en-US"/>
          </a:p>
        </p:txBody>
      </p:sp>
    </p:spTree>
    <p:extLst>
      <p:ext uri="{BB962C8B-B14F-4D97-AF65-F5344CB8AC3E}">
        <p14:creationId xmlns:p14="http://schemas.microsoft.com/office/powerpoint/2010/main" val="2022183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bl">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1219200" y="228600"/>
            <a:ext cx="7924800" cy="762000"/>
          </a:xfrm>
        </p:spPr>
        <p:txBody>
          <a:bodyPr/>
          <a:lstStyle/>
          <a:p>
            <a:r>
              <a:rPr lang="zh-TW" altLang="en-US"/>
              <a:t>按一下以編輯母片標題樣式</a:t>
            </a:r>
          </a:p>
        </p:txBody>
      </p:sp>
      <p:sp>
        <p:nvSpPr>
          <p:cNvPr id="3" name="表格版面配置區 2"/>
          <p:cNvSpPr>
            <a:spLocks noGrp="1"/>
          </p:cNvSpPr>
          <p:nvPr>
            <p:ph type="tbl" idx="1"/>
          </p:nvPr>
        </p:nvSpPr>
        <p:spPr>
          <a:xfrm>
            <a:off x="1143000" y="1066800"/>
            <a:ext cx="7848600" cy="5029200"/>
          </a:xfrm>
        </p:spPr>
        <p:txBody>
          <a:bodyPr/>
          <a:lstStyle/>
          <a:p>
            <a:pPr lvl="0"/>
            <a:endParaRPr lang="zh-TW" altLang="en-US" noProof="0"/>
          </a:p>
        </p:txBody>
      </p:sp>
    </p:spTree>
    <p:extLst>
      <p:ext uri="{BB962C8B-B14F-4D97-AF65-F5344CB8AC3E}">
        <p14:creationId xmlns:p14="http://schemas.microsoft.com/office/powerpoint/2010/main" val="14352250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111C6B1C-9EC9-4E4C-A997-63C709C67F6E}" type="datetime1">
              <a:rPr lang="zh-TW" altLang="en-US" smtClean="0"/>
              <a:t>2026/7/1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AF591F6-4949-482C-A217-1DD91BC5233C}" type="slidenum">
              <a:rPr lang="zh-TW" altLang="en-US" smtClean="0"/>
              <a:pPr/>
              <a:t>‹#›</a:t>
            </a:fld>
            <a:endParaRPr lang="zh-TW" altLang="en-US"/>
          </a:p>
        </p:txBody>
      </p:sp>
    </p:spTree>
    <p:extLst>
      <p:ext uri="{BB962C8B-B14F-4D97-AF65-F5344CB8AC3E}">
        <p14:creationId xmlns:p14="http://schemas.microsoft.com/office/powerpoint/2010/main" val="17288842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030C06C8-17B9-4D0F-9773-6B52360B7F2A}" type="datetime1">
              <a:rPr lang="zh-TW" altLang="en-US" smtClean="0"/>
              <a:t>2026/7/1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AF591F6-4949-482C-A217-1DD91BC5233C}" type="slidenum">
              <a:rPr lang="zh-TW" altLang="en-US" smtClean="0"/>
              <a:pPr/>
              <a:t>‹#›</a:t>
            </a:fld>
            <a:endParaRPr lang="zh-TW" altLang="en-US"/>
          </a:p>
        </p:txBody>
      </p:sp>
    </p:spTree>
    <p:extLst>
      <p:ext uri="{BB962C8B-B14F-4D97-AF65-F5344CB8AC3E}">
        <p14:creationId xmlns:p14="http://schemas.microsoft.com/office/powerpoint/2010/main" val="68881245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內頁版型2">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p:txBody>
          <a:bodyPr>
            <a:noAutofit/>
          </a:bodyPr>
          <a:lstStyle>
            <a:lvl1pPr>
              <a:defRPr sz="3200"/>
            </a:lvl1pPr>
          </a:lstStyle>
          <a:p>
            <a:endParaRPr lang="zh-TW" altLang="en-US"/>
          </a:p>
        </p:txBody>
      </p:sp>
      <p:sp>
        <p:nvSpPr>
          <p:cNvPr id="14" name="內容版面配置區 13"/>
          <p:cNvSpPr>
            <a:spLocks noGrp="1"/>
          </p:cNvSpPr>
          <p:nvPr>
            <p:ph sz="quarter" idx="13"/>
          </p:nvPr>
        </p:nvSpPr>
        <p:spPr>
          <a:xfrm>
            <a:off x="468312" y="1340768"/>
            <a:ext cx="8256191" cy="4897016"/>
          </a:xfrm>
        </p:spPr>
        <p:txBody>
          <a:bodyPr/>
          <a:lstStyle>
            <a:lvl1pPr>
              <a:defRPr sz="2400">
                <a:latin typeface="微軟正黑體" pitchFamily="34" charset="-120"/>
                <a:ea typeface="微軟正黑體" pitchFamily="34" charset="-120"/>
              </a:defRPr>
            </a:lvl1pPr>
            <a:lvl2pPr>
              <a:defRPr sz="2200" baseline="0">
                <a:latin typeface="微軟正黑體" pitchFamily="34" charset="-120"/>
                <a:ea typeface="微軟正黑體" pitchFamily="34" charset="-120"/>
              </a:defRPr>
            </a:lvl2pPr>
            <a:lvl3pPr>
              <a:defRPr sz="2000" baseline="0">
                <a:latin typeface="微軟正黑體" pitchFamily="34" charset="-120"/>
                <a:ea typeface="微軟正黑體" pitchFamily="34" charset="-120"/>
              </a:defRPr>
            </a:lvl3pPr>
            <a:lvl4pPr>
              <a:defRPr sz="1800" baseline="0">
                <a:latin typeface="微軟正黑體" pitchFamily="34" charset="-120"/>
                <a:ea typeface="微軟正黑體" pitchFamily="34" charset="-120"/>
              </a:defRPr>
            </a:lvl4pPr>
            <a:lvl5pPr>
              <a:defRPr sz="1600">
                <a:latin typeface="微軟正黑體" pitchFamily="34" charset="-120"/>
                <a:ea typeface="微軟正黑體" pitchFamily="34" charset="-120"/>
              </a:defRPr>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投影片編號版面配置區 4">
            <a:extLst>
              <a:ext uri="{FF2B5EF4-FFF2-40B4-BE49-F238E27FC236}">
                <a16:creationId xmlns:a16="http://schemas.microsoft.com/office/drawing/2014/main" id="{1DC1A3E6-F576-4EF3-887A-B5784AA7194E}"/>
              </a:ext>
            </a:extLst>
          </p:cNvPr>
          <p:cNvSpPr>
            <a:spLocks noGrp="1"/>
          </p:cNvSpPr>
          <p:nvPr>
            <p:ph type="sldNum" sz="quarter" idx="14"/>
          </p:nvPr>
        </p:nvSpPr>
        <p:spPr>
          <a:xfrm>
            <a:off x="6759575" y="6356350"/>
            <a:ext cx="2133600" cy="365125"/>
          </a:xfrm>
        </p:spPr>
        <p:txBody>
          <a:bodyPr/>
          <a:lstStyle>
            <a:lvl1pPr>
              <a:defRPr/>
            </a:lvl1pPr>
          </a:lstStyle>
          <a:p>
            <a:pPr>
              <a:defRPr/>
            </a:pPr>
            <a:fld id="{B6AD56C1-59C6-404D-9413-E8E8D11B940C}" type="slidenum">
              <a:rPr lang="zh-TW" altLang="en-US"/>
              <a:pPr>
                <a:defRPr/>
              </a:pPr>
              <a:t>‹#›</a:t>
            </a:fld>
            <a:endParaRPr lang="zh-TW" altLang="en-US"/>
          </a:p>
        </p:txBody>
      </p:sp>
    </p:spTree>
    <p:extLst>
      <p:ext uri="{BB962C8B-B14F-4D97-AF65-F5344CB8AC3E}">
        <p14:creationId xmlns:p14="http://schemas.microsoft.com/office/powerpoint/2010/main" val="5259313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457110" y="742126"/>
            <a:ext cx="8229330" cy="207749"/>
          </a:xfrm>
          <a:prstGeom prst="rect">
            <a:avLst/>
          </a:prstGeom>
        </p:spPr>
        <p:txBody>
          <a:bodyPr lIns="0" tIns="0" rIns="0" bIns="0" anchor="ctr">
            <a:spAutoFit/>
          </a:bodyPr>
          <a:lstStyle/>
          <a:p>
            <a:endParaRPr lang="zh-TW" altLang="en-US" sz="1350" b="0" strike="noStrike" spc="-1">
              <a:solidFill>
                <a:srgbClr val="000000"/>
              </a:solidFill>
              <a:latin typeface="Calibri"/>
            </a:endParaRPr>
          </a:p>
        </p:txBody>
      </p:sp>
      <p:sp>
        <p:nvSpPr>
          <p:cNvPr id="50" name="PlaceHolder 2"/>
          <p:cNvSpPr>
            <a:spLocks noGrp="1"/>
          </p:cNvSpPr>
          <p:nvPr>
            <p:ph type="subTitle"/>
          </p:nvPr>
        </p:nvSpPr>
        <p:spPr>
          <a:xfrm>
            <a:off x="457110" y="3678314"/>
            <a:ext cx="8229330" cy="369332"/>
          </a:xfrm>
          <a:prstGeom prst="rect">
            <a:avLst/>
          </a:prstGeom>
        </p:spPr>
        <p:txBody>
          <a:bodyPr lIns="0" tIns="0" rIns="0" bIns="0" anchor="ctr">
            <a:spAutoFit/>
          </a:bodyPr>
          <a:lstStyle/>
          <a:p>
            <a:pPr algn="ctr"/>
            <a:endParaRPr lang="en-US" sz="2400" b="0" strike="noStrike" spc="-1">
              <a:latin typeface="Arial"/>
            </a:endParaRPr>
          </a:p>
        </p:txBody>
      </p:sp>
    </p:spTree>
    <p:extLst>
      <p:ext uri="{BB962C8B-B14F-4D97-AF65-F5344CB8AC3E}">
        <p14:creationId xmlns:p14="http://schemas.microsoft.com/office/powerpoint/2010/main" val="11899376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內文">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0EE1CCB-D5CE-E419-944F-85294EC14C2C}"/>
              </a:ext>
            </a:extLst>
          </p:cNvPr>
          <p:cNvSpPr>
            <a:spLocks noGrp="1"/>
          </p:cNvSpPr>
          <p:nvPr>
            <p:ph type="title"/>
          </p:nvPr>
        </p:nvSpPr>
        <p:spPr>
          <a:xfrm>
            <a:off x="312821" y="194231"/>
            <a:ext cx="5834063" cy="800380"/>
          </a:xfrm>
          <a:prstGeom prst="rect">
            <a:avLst/>
          </a:prstGeom>
        </p:spPr>
        <p:txBody>
          <a:bodyPr anchor="b"/>
          <a:lstStyle>
            <a:lvl1pPr algn="l">
              <a:defRPr sz="3450" b="1" i="0">
                <a:solidFill>
                  <a:schemeClr val="accent2">
                    <a:lumMod val="50000"/>
                  </a:schemeClr>
                </a:solidFill>
                <a:latin typeface="Noto Sans TC" panose="020B0200000000000000" pitchFamily="34" charset="-128"/>
                <a:ea typeface="Noto Sans TC" panose="020B0200000000000000" pitchFamily="34" charset="-128"/>
              </a:defRPr>
            </a:lvl1pPr>
          </a:lstStyle>
          <a:p>
            <a:r>
              <a:rPr kumimoji="1" lang="zh-TW" altLang="en-US"/>
              <a:t>按一下以編輯母片標題樣式</a:t>
            </a:r>
            <a:endParaRPr kumimoji="1" lang="zh-TW" altLang="en-US" dirty="0"/>
          </a:p>
        </p:txBody>
      </p:sp>
      <p:sp>
        <p:nvSpPr>
          <p:cNvPr id="13" name="投影片編號版面配置區 5">
            <a:extLst>
              <a:ext uri="{FF2B5EF4-FFF2-40B4-BE49-F238E27FC236}">
                <a16:creationId xmlns:a16="http://schemas.microsoft.com/office/drawing/2014/main" id="{3DF9E347-103F-EB8E-3CA6-A78A040233BE}"/>
              </a:ext>
            </a:extLst>
          </p:cNvPr>
          <p:cNvSpPr>
            <a:spLocks noGrp="1"/>
          </p:cNvSpPr>
          <p:nvPr>
            <p:ph type="sldNum" sz="quarter" idx="12"/>
          </p:nvPr>
        </p:nvSpPr>
        <p:spPr>
          <a:xfrm>
            <a:off x="8786812" y="6492876"/>
            <a:ext cx="357188" cy="365125"/>
          </a:xfrm>
          <a:prstGeom prst="rect">
            <a:avLst/>
          </a:prstGeom>
        </p:spPr>
        <p:txBody>
          <a:bodyPr/>
          <a:lstStyle>
            <a:lvl1pPr algn="ctr">
              <a:defRPr sz="900">
                <a:solidFill>
                  <a:schemeClr val="bg1">
                    <a:lumMod val="65000"/>
                  </a:schemeClr>
                </a:solidFill>
              </a:defRPr>
            </a:lvl1pPr>
          </a:lstStyle>
          <a:p>
            <a:pPr>
              <a:defRPr/>
            </a:pPr>
            <a:fld id="{3ACFE318-9BC9-4B1C-820C-74A37556FF49}" type="slidenum">
              <a:rPr lang="zh-TW" altLang="en-US" smtClean="0"/>
              <a:pPr>
                <a:defRPr/>
              </a:pPr>
              <a:t>‹#›</a:t>
            </a:fld>
            <a:endParaRPr lang="zh-TW" altLang="en-US"/>
          </a:p>
        </p:txBody>
      </p:sp>
      <p:cxnSp>
        <p:nvCxnSpPr>
          <p:cNvPr id="5" name="直線接點 4">
            <a:extLst>
              <a:ext uri="{FF2B5EF4-FFF2-40B4-BE49-F238E27FC236}">
                <a16:creationId xmlns:a16="http://schemas.microsoft.com/office/drawing/2014/main" id="{AF325399-1337-C5C9-299A-00924CF0719A}"/>
              </a:ext>
            </a:extLst>
          </p:cNvPr>
          <p:cNvCxnSpPr>
            <a:cxnSpLocks/>
          </p:cNvCxnSpPr>
          <p:nvPr/>
        </p:nvCxnSpPr>
        <p:spPr>
          <a:xfrm>
            <a:off x="312822" y="994611"/>
            <a:ext cx="4259179" cy="0"/>
          </a:xfrm>
          <a:prstGeom prst="line">
            <a:avLst/>
          </a:prstGeom>
          <a:ln>
            <a:solidFill>
              <a:srgbClr val="F1DDB5"/>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97138053"/>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e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image" Target="../media/image4.png"/><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theme" Target="../theme/theme3.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1026" name="群組 19"/>
          <p:cNvGrpSpPr>
            <a:grpSpLocks/>
          </p:cNvGrpSpPr>
          <p:nvPr userDrawn="1"/>
        </p:nvGrpSpPr>
        <p:grpSpPr bwMode="auto">
          <a:xfrm>
            <a:off x="0" y="27384"/>
            <a:ext cx="9144000" cy="6858000"/>
            <a:chOff x="-32" y="240"/>
            <a:chExt cx="9144032" cy="6857760"/>
          </a:xfrm>
        </p:grpSpPr>
        <p:pic>
          <p:nvPicPr>
            <p:cNvPr id="1032" name="Picture 2" descr="D:\Tereza's\國研院\標誌應用系統_標案\應用設計修改\定稿_簡報版型\130415-國家實驗研究院-簡報版型-03.jpg"/>
            <p:cNvPicPr>
              <a:picLocks noChangeAspect="1" noChangeArrowheads="1"/>
            </p:cNvPicPr>
            <p:nvPr/>
          </p:nvPicPr>
          <p:blipFill>
            <a:blip r:embed="rId11" cstate="email"/>
            <a:srcRect/>
            <a:stretch>
              <a:fillRect/>
            </a:stretch>
          </p:blipFill>
          <p:spPr bwMode="auto">
            <a:xfrm>
              <a:off x="-32" y="240"/>
              <a:ext cx="9144000" cy="6857760"/>
            </a:xfrm>
            <a:prstGeom prst="rect">
              <a:avLst/>
            </a:prstGeom>
            <a:noFill/>
            <a:ln w="9525">
              <a:noFill/>
              <a:miter lim="800000"/>
              <a:headEnd/>
              <a:tailEnd/>
            </a:ln>
          </p:spPr>
        </p:pic>
        <p:cxnSp>
          <p:nvCxnSpPr>
            <p:cNvPr id="22" name="直線接點 21"/>
            <p:cNvCxnSpPr/>
            <p:nvPr/>
          </p:nvCxnSpPr>
          <p:spPr>
            <a:xfrm>
              <a:off x="-32" y="1214635"/>
              <a:ext cx="9144032" cy="158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56323" name="Rectangle 3"/>
          <p:cNvSpPr>
            <a:spLocks noGrp="1" noChangeArrowheads="1"/>
          </p:cNvSpPr>
          <p:nvPr>
            <p:ph type="sldNum" sz="quarter" idx="4"/>
          </p:nvPr>
        </p:nvSpPr>
        <p:spPr bwMode="auto">
          <a:xfrm>
            <a:off x="7771378" y="6273316"/>
            <a:ext cx="1295636" cy="476672"/>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defRPr kumimoji="0" sz="1200" b="0">
                <a:latin typeface="Tw Cen MT" pitchFamily="34" charset="0"/>
                <a:ea typeface="+mn-ea"/>
              </a:defRPr>
            </a:lvl1pPr>
          </a:lstStyle>
          <a:p>
            <a:pPr fontAlgn="base">
              <a:spcBef>
                <a:spcPct val="0"/>
              </a:spcBef>
              <a:spcAft>
                <a:spcPct val="0"/>
              </a:spcAft>
              <a:defRPr/>
            </a:pPr>
            <a:fld id="{39BC9D23-45EA-4B88-AD0D-30FB081EB08E}" type="slidenum">
              <a:rPr lang="en-US" altLang="zh-TW" smtClean="0">
                <a:solidFill>
                  <a:prstClr val="black"/>
                </a:solidFill>
              </a:rPr>
              <a:pPr fontAlgn="base">
                <a:spcBef>
                  <a:spcPct val="0"/>
                </a:spcBef>
                <a:spcAft>
                  <a:spcPct val="0"/>
                </a:spcAft>
                <a:defRPr/>
              </a:pPr>
              <a:t>‹#›</a:t>
            </a:fld>
            <a:endParaRPr lang="en-US" altLang="zh-TW" dirty="0">
              <a:solidFill>
                <a:prstClr val="black"/>
              </a:solidFill>
            </a:endParaRPr>
          </a:p>
        </p:txBody>
      </p:sp>
      <p:sp>
        <p:nvSpPr>
          <p:cNvPr id="1029" name="Rectangle 14"/>
          <p:cNvSpPr>
            <a:spLocks noGrp="1" noChangeArrowheads="1"/>
          </p:cNvSpPr>
          <p:nvPr>
            <p:ph type="title"/>
          </p:nvPr>
        </p:nvSpPr>
        <p:spPr bwMode="auto">
          <a:xfrm>
            <a:off x="108000" y="288000"/>
            <a:ext cx="8928000" cy="99218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dirty="0"/>
              <a:t>按一下以編輯母片標題樣式</a:t>
            </a:r>
          </a:p>
        </p:txBody>
      </p:sp>
      <p:sp>
        <p:nvSpPr>
          <p:cNvPr id="1030" name="Rectangle 15"/>
          <p:cNvSpPr>
            <a:spLocks noGrp="1" noChangeArrowheads="1"/>
          </p:cNvSpPr>
          <p:nvPr>
            <p:ph type="body" idx="1"/>
          </p:nvPr>
        </p:nvSpPr>
        <p:spPr bwMode="auto">
          <a:xfrm>
            <a:off x="457200" y="1357313"/>
            <a:ext cx="8229600" cy="466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dirty="0"/>
              <a:t>按一下以編輯母片</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Tree>
    <p:extLst>
      <p:ext uri="{BB962C8B-B14F-4D97-AF65-F5344CB8AC3E}">
        <p14:creationId xmlns:p14="http://schemas.microsoft.com/office/powerpoint/2010/main" val="836644729"/>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Lst>
  <p:hf hdr="0" ftr="0" dt="0"/>
  <p:txStyles>
    <p:titleStyle>
      <a:lvl1pPr algn="l" rtl="0" eaLnBrk="0" fontAlgn="base" hangingPunct="0">
        <a:spcBef>
          <a:spcPct val="0"/>
        </a:spcBef>
        <a:spcAft>
          <a:spcPct val="0"/>
        </a:spcAft>
        <a:defRPr kumimoji="1" sz="3600" b="0">
          <a:solidFill>
            <a:schemeClr val="tx1"/>
          </a:solidFill>
          <a:latin typeface="Tw Cen MT" pitchFamily="34" charset="0"/>
          <a:ea typeface="+mn-ea"/>
          <a:cs typeface="+mj-cs"/>
        </a:defRPr>
      </a:lvl1pPr>
      <a:lvl2pPr algn="ctr" rtl="0" eaLnBrk="0" fontAlgn="base" hangingPunct="0">
        <a:spcBef>
          <a:spcPct val="0"/>
        </a:spcBef>
        <a:spcAft>
          <a:spcPct val="0"/>
        </a:spcAft>
        <a:defRPr kumimoji="1" sz="3600" b="1">
          <a:solidFill>
            <a:srgbClr val="0D711E"/>
          </a:solidFill>
          <a:latin typeface="Arial" charset="0"/>
          <a:ea typeface="標楷體" pitchFamily="65" charset="-120"/>
        </a:defRPr>
      </a:lvl2pPr>
      <a:lvl3pPr algn="ctr" rtl="0" eaLnBrk="0" fontAlgn="base" hangingPunct="0">
        <a:spcBef>
          <a:spcPct val="0"/>
        </a:spcBef>
        <a:spcAft>
          <a:spcPct val="0"/>
        </a:spcAft>
        <a:defRPr kumimoji="1" sz="3600" b="1">
          <a:solidFill>
            <a:srgbClr val="0D711E"/>
          </a:solidFill>
          <a:latin typeface="Arial" charset="0"/>
          <a:ea typeface="標楷體" pitchFamily="65" charset="-120"/>
        </a:defRPr>
      </a:lvl3pPr>
      <a:lvl4pPr algn="ctr" rtl="0" eaLnBrk="0" fontAlgn="base" hangingPunct="0">
        <a:spcBef>
          <a:spcPct val="0"/>
        </a:spcBef>
        <a:spcAft>
          <a:spcPct val="0"/>
        </a:spcAft>
        <a:defRPr kumimoji="1" sz="3600" b="1">
          <a:solidFill>
            <a:srgbClr val="0D711E"/>
          </a:solidFill>
          <a:latin typeface="Arial" charset="0"/>
          <a:ea typeface="標楷體" pitchFamily="65" charset="-120"/>
        </a:defRPr>
      </a:lvl4pPr>
      <a:lvl5pPr algn="ctr" rtl="0" eaLnBrk="0" fontAlgn="base" hangingPunct="0">
        <a:spcBef>
          <a:spcPct val="0"/>
        </a:spcBef>
        <a:spcAft>
          <a:spcPct val="0"/>
        </a:spcAft>
        <a:defRPr kumimoji="1" sz="3600" b="1">
          <a:solidFill>
            <a:srgbClr val="0D711E"/>
          </a:solidFill>
          <a:latin typeface="Arial" charset="0"/>
          <a:ea typeface="標楷體" pitchFamily="65" charset="-120"/>
        </a:defRPr>
      </a:lvl5pPr>
      <a:lvl6pPr marL="457200" algn="ctr" rtl="0" fontAlgn="base">
        <a:spcBef>
          <a:spcPct val="0"/>
        </a:spcBef>
        <a:spcAft>
          <a:spcPct val="0"/>
        </a:spcAft>
        <a:defRPr kumimoji="1" sz="3600" b="1">
          <a:solidFill>
            <a:srgbClr val="0D711E"/>
          </a:solidFill>
          <a:latin typeface="Arial" charset="0"/>
          <a:ea typeface="標楷體" pitchFamily="65" charset="-120"/>
        </a:defRPr>
      </a:lvl6pPr>
      <a:lvl7pPr marL="914400" algn="ctr" rtl="0" fontAlgn="base">
        <a:spcBef>
          <a:spcPct val="0"/>
        </a:spcBef>
        <a:spcAft>
          <a:spcPct val="0"/>
        </a:spcAft>
        <a:defRPr kumimoji="1" sz="3600" b="1">
          <a:solidFill>
            <a:srgbClr val="0D711E"/>
          </a:solidFill>
          <a:latin typeface="Arial" charset="0"/>
          <a:ea typeface="標楷體" pitchFamily="65" charset="-120"/>
        </a:defRPr>
      </a:lvl7pPr>
      <a:lvl8pPr marL="1371600" algn="ctr" rtl="0" fontAlgn="base">
        <a:spcBef>
          <a:spcPct val="0"/>
        </a:spcBef>
        <a:spcAft>
          <a:spcPct val="0"/>
        </a:spcAft>
        <a:defRPr kumimoji="1" sz="3600" b="1">
          <a:solidFill>
            <a:srgbClr val="0D711E"/>
          </a:solidFill>
          <a:latin typeface="Arial" charset="0"/>
          <a:ea typeface="標楷體" pitchFamily="65" charset="-120"/>
        </a:defRPr>
      </a:lvl8pPr>
      <a:lvl9pPr marL="1828800" algn="ctr" rtl="0" fontAlgn="base">
        <a:spcBef>
          <a:spcPct val="0"/>
        </a:spcBef>
        <a:spcAft>
          <a:spcPct val="0"/>
        </a:spcAft>
        <a:defRPr kumimoji="1" sz="3600" b="1">
          <a:solidFill>
            <a:srgbClr val="0D711E"/>
          </a:solidFill>
          <a:latin typeface="Arial" charset="0"/>
          <a:ea typeface="標楷體" pitchFamily="65" charset="-120"/>
        </a:defRPr>
      </a:lvl9pPr>
    </p:titleStyle>
    <p:bodyStyle>
      <a:lvl1pPr marL="342900" indent="-342900" algn="l" rtl="0" eaLnBrk="0" fontAlgn="base" hangingPunct="0">
        <a:spcBef>
          <a:spcPct val="20000"/>
        </a:spcBef>
        <a:spcAft>
          <a:spcPct val="0"/>
        </a:spcAft>
        <a:buClr>
          <a:schemeClr val="accent1"/>
        </a:buClr>
        <a:buSzPct val="80000"/>
        <a:buFont typeface="Wingdings" pitchFamily="2" charset="2"/>
        <a:buChar char="n"/>
        <a:defRPr kumimoji="1" sz="3200" b="0">
          <a:solidFill>
            <a:schemeClr val="tx1"/>
          </a:solidFill>
          <a:latin typeface="Tw Cen MT" pitchFamily="34" charset="0"/>
          <a:ea typeface="+mn-ea"/>
          <a:cs typeface="+mn-cs"/>
        </a:defRPr>
      </a:lvl1pPr>
      <a:lvl2pPr marL="742950" indent="-285750" algn="l" rtl="0" eaLnBrk="0" fontAlgn="base" hangingPunct="0">
        <a:spcBef>
          <a:spcPct val="20000"/>
        </a:spcBef>
        <a:spcAft>
          <a:spcPct val="0"/>
        </a:spcAft>
        <a:buClr>
          <a:schemeClr val="accent6"/>
        </a:buClr>
        <a:buSzPct val="80000"/>
        <a:buFont typeface="Wingdings" pitchFamily="2" charset="2"/>
        <a:buChar char="¨"/>
        <a:defRPr kumimoji="1" sz="2800" b="0">
          <a:solidFill>
            <a:schemeClr val="tx1"/>
          </a:solidFill>
          <a:latin typeface="Tw Cen MT" pitchFamily="34" charset="0"/>
          <a:ea typeface="+mn-ea"/>
        </a:defRPr>
      </a:lvl2pPr>
      <a:lvl3pPr marL="1143000" indent="-228600" algn="l" rtl="0" eaLnBrk="0" fontAlgn="base" hangingPunct="0">
        <a:spcBef>
          <a:spcPct val="20000"/>
        </a:spcBef>
        <a:spcAft>
          <a:spcPct val="0"/>
        </a:spcAft>
        <a:buClr>
          <a:schemeClr val="accent1"/>
        </a:buClr>
        <a:buSzPct val="81000"/>
        <a:buFont typeface="Wingdings" pitchFamily="2" charset="2"/>
        <a:buChar char="n"/>
        <a:defRPr kumimoji="1" sz="2400" b="0">
          <a:solidFill>
            <a:schemeClr val="tx1"/>
          </a:solidFill>
          <a:latin typeface="Tw Cen MT" pitchFamily="34" charset="0"/>
          <a:ea typeface="+mn-ea"/>
        </a:defRPr>
      </a:lvl3pPr>
      <a:lvl4pPr marL="1600200" indent="-228600" algn="l" rtl="0" eaLnBrk="0" fontAlgn="base" hangingPunct="0">
        <a:spcBef>
          <a:spcPct val="20000"/>
        </a:spcBef>
        <a:spcAft>
          <a:spcPct val="0"/>
        </a:spcAft>
        <a:buClr>
          <a:schemeClr val="accent6"/>
        </a:buClr>
        <a:buSzPct val="80000"/>
        <a:buFont typeface="Wingdings" pitchFamily="2" charset="2"/>
        <a:buChar char="¨"/>
        <a:defRPr kumimoji="1" sz="2000" b="0">
          <a:solidFill>
            <a:schemeClr val="tx1"/>
          </a:solidFill>
          <a:latin typeface="Tw Cen MT" pitchFamily="34" charset="0"/>
          <a:ea typeface="+mn-ea"/>
        </a:defRPr>
      </a:lvl4pPr>
      <a:lvl5pPr marL="2057400" indent="-228600" algn="l" rtl="0" eaLnBrk="0" fontAlgn="base" hangingPunct="0">
        <a:spcBef>
          <a:spcPct val="20000"/>
        </a:spcBef>
        <a:spcAft>
          <a:spcPct val="0"/>
        </a:spcAft>
        <a:buClr>
          <a:schemeClr val="accent1"/>
        </a:buClr>
        <a:buSzPct val="80000"/>
        <a:buFont typeface="Wingdings" pitchFamily="2" charset="2"/>
        <a:buChar char="n"/>
        <a:defRPr kumimoji="1" sz="2000" b="0">
          <a:solidFill>
            <a:schemeClr val="tx1"/>
          </a:solidFill>
          <a:latin typeface="Tw Cen MT" pitchFamily="34" charset="0"/>
          <a:ea typeface="+mn-ea"/>
        </a:defRPr>
      </a:lvl5pPr>
      <a:lvl6pPr marL="2514600" indent="-228600" algn="l" rtl="0" fontAlgn="base">
        <a:spcBef>
          <a:spcPct val="20000"/>
        </a:spcBef>
        <a:spcAft>
          <a:spcPct val="0"/>
        </a:spcAft>
        <a:buClr>
          <a:schemeClr val="bg2"/>
        </a:buClr>
        <a:buFont typeface="Wingdings" pitchFamily="2" charset="2"/>
        <a:buChar char="§"/>
        <a:defRPr kumimoji="1" sz="2000">
          <a:solidFill>
            <a:schemeClr val="bg2"/>
          </a:solidFill>
          <a:latin typeface="+mn-lt"/>
          <a:ea typeface="+mn-ea"/>
        </a:defRPr>
      </a:lvl6pPr>
      <a:lvl7pPr marL="2971800" indent="-228600" algn="l" rtl="0" fontAlgn="base">
        <a:spcBef>
          <a:spcPct val="20000"/>
        </a:spcBef>
        <a:spcAft>
          <a:spcPct val="0"/>
        </a:spcAft>
        <a:buClr>
          <a:schemeClr val="bg2"/>
        </a:buClr>
        <a:buFont typeface="Wingdings" pitchFamily="2" charset="2"/>
        <a:buChar char="§"/>
        <a:defRPr kumimoji="1" sz="2000">
          <a:solidFill>
            <a:schemeClr val="bg2"/>
          </a:solidFill>
          <a:latin typeface="+mn-lt"/>
          <a:ea typeface="+mn-ea"/>
        </a:defRPr>
      </a:lvl7pPr>
      <a:lvl8pPr marL="3429000" indent="-228600" algn="l" rtl="0" fontAlgn="base">
        <a:spcBef>
          <a:spcPct val="20000"/>
        </a:spcBef>
        <a:spcAft>
          <a:spcPct val="0"/>
        </a:spcAft>
        <a:buClr>
          <a:schemeClr val="bg2"/>
        </a:buClr>
        <a:buFont typeface="Wingdings" pitchFamily="2" charset="2"/>
        <a:buChar char="§"/>
        <a:defRPr kumimoji="1" sz="2000">
          <a:solidFill>
            <a:schemeClr val="bg2"/>
          </a:solidFill>
          <a:latin typeface="+mn-lt"/>
          <a:ea typeface="+mn-ea"/>
        </a:defRPr>
      </a:lvl8pPr>
      <a:lvl9pPr marL="3886200" indent="-228600" algn="l" rtl="0" fontAlgn="base">
        <a:spcBef>
          <a:spcPct val="20000"/>
        </a:spcBef>
        <a:spcAft>
          <a:spcPct val="0"/>
        </a:spcAft>
        <a:buClr>
          <a:schemeClr val="bg2"/>
        </a:buClr>
        <a:buFont typeface="Wingdings" pitchFamily="2" charset="2"/>
        <a:buChar char="§"/>
        <a:defRPr kumimoji="1" sz="2000">
          <a:solidFill>
            <a:schemeClr val="bg2"/>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1026" name="群組 19"/>
          <p:cNvGrpSpPr>
            <a:grpSpLocks/>
          </p:cNvGrpSpPr>
          <p:nvPr userDrawn="1"/>
        </p:nvGrpSpPr>
        <p:grpSpPr bwMode="auto">
          <a:xfrm>
            <a:off x="0" y="27384"/>
            <a:ext cx="9144000" cy="6858000"/>
            <a:chOff x="-32" y="240"/>
            <a:chExt cx="9144032" cy="6857760"/>
          </a:xfrm>
        </p:grpSpPr>
        <p:pic>
          <p:nvPicPr>
            <p:cNvPr id="1032" name="Picture 2" descr="D:\Tereza's\國研院\標誌應用系統_標案\應用設計修改\定稿_簡報版型\130415-國家實驗研究院-簡報版型-03.jpg"/>
            <p:cNvPicPr>
              <a:picLocks noChangeAspect="1" noChangeArrowheads="1"/>
            </p:cNvPicPr>
            <p:nvPr/>
          </p:nvPicPr>
          <p:blipFill>
            <a:blip r:embed="rId11" cstate="email"/>
            <a:srcRect/>
            <a:stretch>
              <a:fillRect/>
            </a:stretch>
          </p:blipFill>
          <p:spPr bwMode="auto">
            <a:xfrm>
              <a:off x="-32" y="240"/>
              <a:ext cx="9144000" cy="6857760"/>
            </a:xfrm>
            <a:prstGeom prst="rect">
              <a:avLst/>
            </a:prstGeom>
            <a:noFill/>
            <a:ln w="9525">
              <a:noFill/>
              <a:miter lim="800000"/>
              <a:headEnd/>
              <a:tailEnd/>
            </a:ln>
          </p:spPr>
        </p:pic>
        <p:cxnSp>
          <p:nvCxnSpPr>
            <p:cNvPr id="22" name="直線接點 21"/>
            <p:cNvCxnSpPr/>
            <p:nvPr/>
          </p:nvCxnSpPr>
          <p:spPr>
            <a:xfrm>
              <a:off x="-32" y="1214635"/>
              <a:ext cx="9144032" cy="158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56323" name="Rectangle 3"/>
          <p:cNvSpPr>
            <a:spLocks noGrp="1" noChangeArrowheads="1"/>
          </p:cNvSpPr>
          <p:nvPr>
            <p:ph type="sldNum" sz="quarter" idx="4"/>
          </p:nvPr>
        </p:nvSpPr>
        <p:spPr bwMode="auto">
          <a:xfrm>
            <a:off x="7771378" y="6273316"/>
            <a:ext cx="1295636" cy="476672"/>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defRPr kumimoji="0" sz="1200" b="0">
                <a:latin typeface="Tw Cen MT" pitchFamily="34" charset="0"/>
                <a:ea typeface="+mn-ea"/>
              </a:defRPr>
            </a:lvl1pPr>
          </a:lstStyle>
          <a:p>
            <a:pPr fontAlgn="base">
              <a:spcBef>
                <a:spcPct val="0"/>
              </a:spcBef>
              <a:spcAft>
                <a:spcPct val="0"/>
              </a:spcAft>
              <a:defRPr/>
            </a:pPr>
            <a:fld id="{39BC9D23-45EA-4B88-AD0D-30FB081EB08E}" type="slidenum">
              <a:rPr lang="en-US" altLang="zh-TW" smtClean="0">
                <a:solidFill>
                  <a:prstClr val="black"/>
                </a:solidFill>
              </a:rPr>
              <a:pPr fontAlgn="base">
                <a:spcBef>
                  <a:spcPct val="0"/>
                </a:spcBef>
                <a:spcAft>
                  <a:spcPct val="0"/>
                </a:spcAft>
                <a:defRPr/>
              </a:pPr>
              <a:t>‹#›</a:t>
            </a:fld>
            <a:endParaRPr lang="en-US" altLang="zh-TW" dirty="0">
              <a:solidFill>
                <a:prstClr val="black"/>
              </a:solidFill>
            </a:endParaRPr>
          </a:p>
        </p:txBody>
      </p:sp>
      <p:sp>
        <p:nvSpPr>
          <p:cNvPr id="1029" name="Rectangle 14"/>
          <p:cNvSpPr>
            <a:spLocks noGrp="1" noChangeArrowheads="1"/>
          </p:cNvSpPr>
          <p:nvPr>
            <p:ph type="title"/>
          </p:nvPr>
        </p:nvSpPr>
        <p:spPr bwMode="auto">
          <a:xfrm>
            <a:off x="108000" y="288000"/>
            <a:ext cx="8928000" cy="99218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dirty="0"/>
              <a:t>按一下以編輯母片標題樣式</a:t>
            </a:r>
          </a:p>
        </p:txBody>
      </p:sp>
      <p:sp>
        <p:nvSpPr>
          <p:cNvPr id="1030" name="Rectangle 15"/>
          <p:cNvSpPr>
            <a:spLocks noGrp="1" noChangeArrowheads="1"/>
          </p:cNvSpPr>
          <p:nvPr>
            <p:ph type="body" idx="1"/>
          </p:nvPr>
        </p:nvSpPr>
        <p:spPr bwMode="auto">
          <a:xfrm>
            <a:off x="457200" y="1357313"/>
            <a:ext cx="8229600" cy="466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dirty="0"/>
              <a:t>按一下以編輯母片</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Tree>
    <p:extLst>
      <p:ext uri="{BB962C8B-B14F-4D97-AF65-F5344CB8AC3E}">
        <p14:creationId xmlns:p14="http://schemas.microsoft.com/office/powerpoint/2010/main" val="862093899"/>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Lst>
  <p:hf hdr="0" ftr="0" dt="0"/>
  <p:txStyles>
    <p:titleStyle>
      <a:lvl1pPr algn="l" rtl="0" eaLnBrk="0" fontAlgn="base" hangingPunct="0">
        <a:spcBef>
          <a:spcPct val="0"/>
        </a:spcBef>
        <a:spcAft>
          <a:spcPct val="0"/>
        </a:spcAft>
        <a:defRPr kumimoji="1" sz="3600" b="0">
          <a:solidFill>
            <a:schemeClr val="tx1"/>
          </a:solidFill>
          <a:latin typeface="Tw Cen MT" pitchFamily="34" charset="0"/>
          <a:ea typeface="+mn-ea"/>
          <a:cs typeface="+mj-cs"/>
        </a:defRPr>
      </a:lvl1pPr>
      <a:lvl2pPr algn="ctr" rtl="0" eaLnBrk="0" fontAlgn="base" hangingPunct="0">
        <a:spcBef>
          <a:spcPct val="0"/>
        </a:spcBef>
        <a:spcAft>
          <a:spcPct val="0"/>
        </a:spcAft>
        <a:defRPr kumimoji="1" sz="3600" b="1">
          <a:solidFill>
            <a:srgbClr val="0D711E"/>
          </a:solidFill>
          <a:latin typeface="Arial" charset="0"/>
          <a:ea typeface="標楷體" pitchFamily="65" charset="-120"/>
        </a:defRPr>
      </a:lvl2pPr>
      <a:lvl3pPr algn="ctr" rtl="0" eaLnBrk="0" fontAlgn="base" hangingPunct="0">
        <a:spcBef>
          <a:spcPct val="0"/>
        </a:spcBef>
        <a:spcAft>
          <a:spcPct val="0"/>
        </a:spcAft>
        <a:defRPr kumimoji="1" sz="3600" b="1">
          <a:solidFill>
            <a:srgbClr val="0D711E"/>
          </a:solidFill>
          <a:latin typeface="Arial" charset="0"/>
          <a:ea typeface="標楷體" pitchFamily="65" charset="-120"/>
        </a:defRPr>
      </a:lvl3pPr>
      <a:lvl4pPr algn="ctr" rtl="0" eaLnBrk="0" fontAlgn="base" hangingPunct="0">
        <a:spcBef>
          <a:spcPct val="0"/>
        </a:spcBef>
        <a:spcAft>
          <a:spcPct val="0"/>
        </a:spcAft>
        <a:defRPr kumimoji="1" sz="3600" b="1">
          <a:solidFill>
            <a:srgbClr val="0D711E"/>
          </a:solidFill>
          <a:latin typeface="Arial" charset="0"/>
          <a:ea typeface="標楷體" pitchFamily="65" charset="-120"/>
        </a:defRPr>
      </a:lvl4pPr>
      <a:lvl5pPr algn="ctr" rtl="0" eaLnBrk="0" fontAlgn="base" hangingPunct="0">
        <a:spcBef>
          <a:spcPct val="0"/>
        </a:spcBef>
        <a:spcAft>
          <a:spcPct val="0"/>
        </a:spcAft>
        <a:defRPr kumimoji="1" sz="3600" b="1">
          <a:solidFill>
            <a:srgbClr val="0D711E"/>
          </a:solidFill>
          <a:latin typeface="Arial" charset="0"/>
          <a:ea typeface="標楷體" pitchFamily="65" charset="-120"/>
        </a:defRPr>
      </a:lvl5pPr>
      <a:lvl6pPr marL="457200" algn="ctr" rtl="0" fontAlgn="base">
        <a:spcBef>
          <a:spcPct val="0"/>
        </a:spcBef>
        <a:spcAft>
          <a:spcPct val="0"/>
        </a:spcAft>
        <a:defRPr kumimoji="1" sz="3600" b="1">
          <a:solidFill>
            <a:srgbClr val="0D711E"/>
          </a:solidFill>
          <a:latin typeface="Arial" charset="0"/>
          <a:ea typeface="標楷體" pitchFamily="65" charset="-120"/>
        </a:defRPr>
      </a:lvl6pPr>
      <a:lvl7pPr marL="914400" algn="ctr" rtl="0" fontAlgn="base">
        <a:spcBef>
          <a:spcPct val="0"/>
        </a:spcBef>
        <a:spcAft>
          <a:spcPct val="0"/>
        </a:spcAft>
        <a:defRPr kumimoji="1" sz="3600" b="1">
          <a:solidFill>
            <a:srgbClr val="0D711E"/>
          </a:solidFill>
          <a:latin typeface="Arial" charset="0"/>
          <a:ea typeface="標楷體" pitchFamily="65" charset="-120"/>
        </a:defRPr>
      </a:lvl7pPr>
      <a:lvl8pPr marL="1371600" algn="ctr" rtl="0" fontAlgn="base">
        <a:spcBef>
          <a:spcPct val="0"/>
        </a:spcBef>
        <a:spcAft>
          <a:spcPct val="0"/>
        </a:spcAft>
        <a:defRPr kumimoji="1" sz="3600" b="1">
          <a:solidFill>
            <a:srgbClr val="0D711E"/>
          </a:solidFill>
          <a:latin typeface="Arial" charset="0"/>
          <a:ea typeface="標楷體" pitchFamily="65" charset="-120"/>
        </a:defRPr>
      </a:lvl8pPr>
      <a:lvl9pPr marL="1828800" algn="ctr" rtl="0" fontAlgn="base">
        <a:spcBef>
          <a:spcPct val="0"/>
        </a:spcBef>
        <a:spcAft>
          <a:spcPct val="0"/>
        </a:spcAft>
        <a:defRPr kumimoji="1" sz="3600" b="1">
          <a:solidFill>
            <a:srgbClr val="0D711E"/>
          </a:solidFill>
          <a:latin typeface="Arial" charset="0"/>
          <a:ea typeface="標楷體" pitchFamily="65" charset="-120"/>
        </a:defRPr>
      </a:lvl9pPr>
    </p:titleStyle>
    <p:bodyStyle>
      <a:lvl1pPr marL="342900" indent="-342900" algn="l" rtl="0" eaLnBrk="0" fontAlgn="base" hangingPunct="0">
        <a:spcBef>
          <a:spcPct val="20000"/>
        </a:spcBef>
        <a:spcAft>
          <a:spcPct val="0"/>
        </a:spcAft>
        <a:buClr>
          <a:schemeClr val="accent1"/>
        </a:buClr>
        <a:buSzPct val="80000"/>
        <a:buFont typeface="Wingdings" pitchFamily="2" charset="2"/>
        <a:buChar char="n"/>
        <a:defRPr kumimoji="1" sz="3200" b="0">
          <a:solidFill>
            <a:schemeClr val="tx1"/>
          </a:solidFill>
          <a:latin typeface="Tw Cen MT" pitchFamily="34" charset="0"/>
          <a:ea typeface="+mn-ea"/>
          <a:cs typeface="+mn-cs"/>
        </a:defRPr>
      </a:lvl1pPr>
      <a:lvl2pPr marL="742950" indent="-285750" algn="l" rtl="0" eaLnBrk="0" fontAlgn="base" hangingPunct="0">
        <a:spcBef>
          <a:spcPct val="20000"/>
        </a:spcBef>
        <a:spcAft>
          <a:spcPct val="0"/>
        </a:spcAft>
        <a:buClr>
          <a:schemeClr val="accent6"/>
        </a:buClr>
        <a:buSzPct val="80000"/>
        <a:buFont typeface="Wingdings" pitchFamily="2" charset="2"/>
        <a:buChar char="¨"/>
        <a:defRPr kumimoji="1" sz="2800" b="0">
          <a:solidFill>
            <a:schemeClr val="tx1"/>
          </a:solidFill>
          <a:latin typeface="Tw Cen MT" pitchFamily="34" charset="0"/>
          <a:ea typeface="+mn-ea"/>
        </a:defRPr>
      </a:lvl2pPr>
      <a:lvl3pPr marL="1143000" indent="-228600" algn="l" rtl="0" eaLnBrk="0" fontAlgn="base" hangingPunct="0">
        <a:spcBef>
          <a:spcPct val="20000"/>
        </a:spcBef>
        <a:spcAft>
          <a:spcPct val="0"/>
        </a:spcAft>
        <a:buClr>
          <a:schemeClr val="accent1"/>
        </a:buClr>
        <a:buSzPct val="81000"/>
        <a:buFont typeface="Wingdings" pitchFamily="2" charset="2"/>
        <a:buChar char="n"/>
        <a:defRPr kumimoji="1" sz="2400" b="0">
          <a:solidFill>
            <a:schemeClr val="tx1"/>
          </a:solidFill>
          <a:latin typeface="Tw Cen MT" pitchFamily="34" charset="0"/>
          <a:ea typeface="+mn-ea"/>
        </a:defRPr>
      </a:lvl3pPr>
      <a:lvl4pPr marL="1600200" indent="-228600" algn="l" rtl="0" eaLnBrk="0" fontAlgn="base" hangingPunct="0">
        <a:spcBef>
          <a:spcPct val="20000"/>
        </a:spcBef>
        <a:spcAft>
          <a:spcPct val="0"/>
        </a:spcAft>
        <a:buClr>
          <a:schemeClr val="accent6"/>
        </a:buClr>
        <a:buSzPct val="80000"/>
        <a:buFont typeface="Wingdings" pitchFamily="2" charset="2"/>
        <a:buChar char="¨"/>
        <a:defRPr kumimoji="1" sz="2000" b="0">
          <a:solidFill>
            <a:schemeClr val="tx1"/>
          </a:solidFill>
          <a:latin typeface="Tw Cen MT" pitchFamily="34" charset="0"/>
          <a:ea typeface="+mn-ea"/>
        </a:defRPr>
      </a:lvl4pPr>
      <a:lvl5pPr marL="2057400" indent="-228600" algn="l" rtl="0" eaLnBrk="0" fontAlgn="base" hangingPunct="0">
        <a:spcBef>
          <a:spcPct val="20000"/>
        </a:spcBef>
        <a:spcAft>
          <a:spcPct val="0"/>
        </a:spcAft>
        <a:buClr>
          <a:schemeClr val="accent1"/>
        </a:buClr>
        <a:buSzPct val="80000"/>
        <a:buFont typeface="Wingdings" pitchFamily="2" charset="2"/>
        <a:buChar char="n"/>
        <a:defRPr kumimoji="1" sz="2000" b="0">
          <a:solidFill>
            <a:schemeClr val="tx1"/>
          </a:solidFill>
          <a:latin typeface="Tw Cen MT" pitchFamily="34" charset="0"/>
          <a:ea typeface="+mn-ea"/>
        </a:defRPr>
      </a:lvl5pPr>
      <a:lvl6pPr marL="2514600" indent="-228600" algn="l" rtl="0" fontAlgn="base">
        <a:spcBef>
          <a:spcPct val="20000"/>
        </a:spcBef>
        <a:spcAft>
          <a:spcPct val="0"/>
        </a:spcAft>
        <a:buClr>
          <a:schemeClr val="bg2"/>
        </a:buClr>
        <a:buFont typeface="Wingdings" pitchFamily="2" charset="2"/>
        <a:buChar char="§"/>
        <a:defRPr kumimoji="1" sz="2000">
          <a:solidFill>
            <a:schemeClr val="bg2"/>
          </a:solidFill>
          <a:latin typeface="+mn-lt"/>
          <a:ea typeface="+mn-ea"/>
        </a:defRPr>
      </a:lvl6pPr>
      <a:lvl7pPr marL="2971800" indent="-228600" algn="l" rtl="0" fontAlgn="base">
        <a:spcBef>
          <a:spcPct val="20000"/>
        </a:spcBef>
        <a:spcAft>
          <a:spcPct val="0"/>
        </a:spcAft>
        <a:buClr>
          <a:schemeClr val="bg2"/>
        </a:buClr>
        <a:buFont typeface="Wingdings" pitchFamily="2" charset="2"/>
        <a:buChar char="§"/>
        <a:defRPr kumimoji="1" sz="2000">
          <a:solidFill>
            <a:schemeClr val="bg2"/>
          </a:solidFill>
          <a:latin typeface="+mn-lt"/>
          <a:ea typeface="+mn-ea"/>
        </a:defRPr>
      </a:lvl7pPr>
      <a:lvl8pPr marL="3429000" indent="-228600" algn="l" rtl="0" fontAlgn="base">
        <a:spcBef>
          <a:spcPct val="20000"/>
        </a:spcBef>
        <a:spcAft>
          <a:spcPct val="0"/>
        </a:spcAft>
        <a:buClr>
          <a:schemeClr val="bg2"/>
        </a:buClr>
        <a:buFont typeface="Wingdings" pitchFamily="2" charset="2"/>
        <a:buChar char="§"/>
        <a:defRPr kumimoji="1" sz="2000">
          <a:solidFill>
            <a:schemeClr val="bg2"/>
          </a:solidFill>
          <a:latin typeface="+mn-lt"/>
          <a:ea typeface="+mn-ea"/>
        </a:defRPr>
      </a:lvl8pPr>
      <a:lvl9pPr marL="3886200" indent="-228600" algn="l" rtl="0" fontAlgn="base">
        <a:spcBef>
          <a:spcPct val="20000"/>
        </a:spcBef>
        <a:spcAft>
          <a:spcPct val="0"/>
        </a:spcAft>
        <a:buClr>
          <a:schemeClr val="bg2"/>
        </a:buClr>
        <a:buFont typeface="Wingdings" pitchFamily="2" charset="2"/>
        <a:buChar char="§"/>
        <a:defRPr kumimoji="1" sz="2000">
          <a:solidFill>
            <a:schemeClr val="bg2"/>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8"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cxnSp>
        <p:nvCxnSpPr>
          <p:cNvPr id="2" name="直線接點 1">
            <a:extLst>
              <a:ext uri="{FF2B5EF4-FFF2-40B4-BE49-F238E27FC236}">
                <a16:creationId xmlns:a16="http://schemas.microsoft.com/office/drawing/2014/main" id="{43D970B5-B13B-6ACC-8824-7462556C6A83}"/>
              </a:ext>
            </a:extLst>
          </p:cNvPr>
          <p:cNvCxnSpPr/>
          <p:nvPr userDrawn="1"/>
        </p:nvCxnSpPr>
        <p:spPr>
          <a:xfrm>
            <a:off x="0" y="1214422"/>
            <a:ext cx="9144000" cy="1588"/>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1822730"/>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784" r:id="rId1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2.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13" Type="http://schemas.openxmlformats.org/officeDocument/2006/relationships/diagramData" Target="../diagrams/data3.xml"/><Relationship Id="rId18" Type="http://schemas.openxmlformats.org/officeDocument/2006/relationships/image" Target="../media/image20.png"/><Relationship Id="rId26" Type="http://schemas.openxmlformats.org/officeDocument/2006/relationships/diagramLayout" Target="../diagrams/layout5.xml"/><Relationship Id="rId3" Type="http://schemas.openxmlformats.org/officeDocument/2006/relationships/diagramData" Target="../diagrams/data1.xml"/><Relationship Id="rId21" Type="http://schemas.openxmlformats.org/officeDocument/2006/relationships/diagramLayout" Target="../diagrams/layout4.xml"/><Relationship Id="rId34" Type="http://schemas.microsoft.com/office/2007/relationships/diagramDrawing" Target="../diagrams/drawing6.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5" Type="http://schemas.openxmlformats.org/officeDocument/2006/relationships/diagramData" Target="../diagrams/data5.xml"/><Relationship Id="rId33" Type="http://schemas.openxmlformats.org/officeDocument/2006/relationships/diagramColors" Target="../diagrams/colors6.xml"/><Relationship Id="rId2" Type="http://schemas.openxmlformats.org/officeDocument/2006/relationships/notesSlide" Target="../notesSlides/notesSlide10.xml"/><Relationship Id="rId16" Type="http://schemas.openxmlformats.org/officeDocument/2006/relationships/diagramColors" Target="../diagrams/colors3.xml"/><Relationship Id="rId20" Type="http://schemas.openxmlformats.org/officeDocument/2006/relationships/diagramData" Target="../diagrams/data4.xml"/><Relationship Id="rId29" Type="http://schemas.microsoft.com/office/2007/relationships/diagramDrawing" Target="../diagrams/drawing5.xml"/><Relationship Id="rId1" Type="http://schemas.openxmlformats.org/officeDocument/2006/relationships/slideLayout" Target="../slideLayouts/slideLayout34.xml"/><Relationship Id="rId6" Type="http://schemas.openxmlformats.org/officeDocument/2006/relationships/diagramColors" Target="../diagrams/colors1.xml"/><Relationship Id="rId11" Type="http://schemas.openxmlformats.org/officeDocument/2006/relationships/diagramColors" Target="../diagrams/colors2.xml"/><Relationship Id="rId24" Type="http://schemas.microsoft.com/office/2007/relationships/diagramDrawing" Target="../diagrams/drawing4.xml"/><Relationship Id="rId32" Type="http://schemas.openxmlformats.org/officeDocument/2006/relationships/diagramQuickStyle" Target="../diagrams/quickStyle6.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23" Type="http://schemas.openxmlformats.org/officeDocument/2006/relationships/diagramColors" Target="../diagrams/colors4.xml"/><Relationship Id="rId28" Type="http://schemas.openxmlformats.org/officeDocument/2006/relationships/diagramColors" Target="../diagrams/colors5.xml"/><Relationship Id="rId10" Type="http://schemas.openxmlformats.org/officeDocument/2006/relationships/diagramQuickStyle" Target="../diagrams/quickStyle2.xml"/><Relationship Id="rId19" Type="http://schemas.openxmlformats.org/officeDocument/2006/relationships/image" Target="../media/image21.png"/><Relationship Id="rId31" Type="http://schemas.openxmlformats.org/officeDocument/2006/relationships/diagramLayout" Target="../diagrams/layout6.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 Id="rId22" Type="http://schemas.openxmlformats.org/officeDocument/2006/relationships/diagramQuickStyle" Target="../diagrams/quickStyle4.xml"/><Relationship Id="rId27" Type="http://schemas.openxmlformats.org/officeDocument/2006/relationships/diagramQuickStyle" Target="../diagrams/quickStyle5.xml"/><Relationship Id="rId30" Type="http://schemas.openxmlformats.org/officeDocument/2006/relationships/diagramData" Target="../diagrams/data6.xml"/><Relationship Id="rId35" Type="http://schemas.openxmlformats.org/officeDocument/2006/relationships/image" Target="../media/image22.png"/><Relationship Id="rId8" Type="http://schemas.openxmlformats.org/officeDocument/2006/relationships/diagramData" Target="../diagrams/data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4.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4.png"/><Relationship Id="rId1" Type="http://schemas.openxmlformats.org/officeDocument/2006/relationships/slideLayout" Target="../slideLayouts/slideLayout34.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4.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4.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187624" y="1772816"/>
            <a:ext cx="6678488" cy="1510388"/>
          </a:xfrm>
        </p:spPr>
        <p:txBody>
          <a:bodyPr>
            <a:normAutofit fontScale="90000"/>
          </a:bodyPr>
          <a:lstStyle/>
          <a:p>
            <a:pPr algn="ctr"/>
            <a:r>
              <a:rPr lang="zh-TW" altLang="en-US" sz="4000" b="1" dirty="0">
                <a:ea typeface="標楷體" pitchFamily="65" charset="-120"/>
              </a:rPr>
              <a:t>國家高速網路與計算中心</a:t>
            </a:r>
            <a:br>
              <a:rPr lang="en-US" altLang="zh-TW" sz="4000" b="1" dirty="0">
                <a:ea typeface="標楷體" pitchFamily="65" charset="-120"/>
              </a:rPr>
            </a:br>
            <a:br>
              <a:rPr lang="en-US" altLang="zh-TW" sz="4000" b="1" dirty="0">
                <a:ea typeface="標楷體" pitchFamily="65" charset="-120"/>
              </a:rPr>
            </a:br>
            <a:r>
              <a:rPr lang="en-US" altLang="zh-TW" sz="4000" dirty="0">
                <a:latin typeface="Times New Roman" panose="02020603050405020304" pitchFamily="18" charset="0"/>
                <a:ea typeface="標楷體" pitchFamily="65" charset="-120"/>
                <a:cs typeface="Times New Roman" panose="02020603050405020304" pitchFamily="18" charset="0"/>
              </a:rPr>
              <a:t>TWAREN</a:t>
            </a:r>
            <a:r>
              <a:rPr lang="zh-TW" altLang="en-US" sz="4000" dirty="0">
                <a:latin typeface="Times New Roman" panose="02020603050405020304" pitchFamily="18" charset="0"/>
                <a:ea typeface="標楷體" pitchFamily="65" charset="-120"/>
                <a:cs typeface="Times New Roman" panose="02020603050405020304" pitchFamily="18" charset="0"/>
              </a:rPr>
              <a:t>工作小組維運報告</a:t>
            </a:r>
            <a:endParaRPr lang="en-US" altLang="zh-TW" sz="4000" dirty="0">
              <a:latin typeface="Times New Roman" panose="02020603050405020304" pitchFamily="18" charset="0"/>
              <a:ea typeface="標楷體" pitchFamily="65" charset="-120"/>
              <a:cs typeface="Times New Roman" panose="02020603050405020304" pitchFamily="18" charset="0"/>
            </a:endParaRPr>
          </a:p>
        </p:txBody>
      </p:sp>
      <p:sp>
        <p:nvSpPr>
          <p:cNvPr id="4" name="文字版面配置區 3">
            <a:extLst>
              <a:ext uri="{FF2B5EF4-FFF2-40B4-BE49-F238E27FC236}">
                <a16:creationId xmlns:a16="http://schemas.microsoft.com/office/drawing/2014/main" id="{4684E2B8-4B7C-8CE5-BD27-3B3972D749CE}"/>
              </a:ext>
            </a:extLst>
          </p:cNvPr>
          <p:cNvSpPr>
            <a:spLocks noGrp="1"/>
          </p:cNvSpPr>
          <p:nvPr>
            <p:ph type="body" sz="quarter" idx="11"/>
          </p:nvPr>
        </p:nvSpPr>
        <p:spPr>
          <a:xfrm>
            <a:off x="5652120" y="3861048"/>
            <a:ext cx="3040734" cy="1196302"/>
          </a:xfrm>
        </p:spPr>
        <p:txBody>
          <a:bodyPr/>
          <a:lstStyle/>
          <a:p>
            <a:r>
              <a:rPr lang="zh-TW" altLang="en-US" sz="2000" dirty="0">
                <a:latin typeface="Arial" panose="020B0604020202020204" pitchFamily="34" charset="0"/>
                <a:ea typeface="標楷體" pitchFamily="65" charset="-120"/>
              </a:rPr>
              <a:t>網路與資安組  張聖翊</a:t>
            </a:r>
            <a:endParaRPr lang="en-US" altLang="zh-TW" sz="2000" dirty="0">
              <a:latin typeface="Arial" panose="020B0604020202020204" pitchFamily="34" charset="0"/>
              <a:ea typeface="標楷體" pitchFamily="65" charset="-120"/>
            </a:endParaRPr>
          </a:p>
        </p:txBody>
      </p:sp>
      <p:sp>
        <p:nvSpPr>
          <p:cNvPr id="5" name="文字版面配置區 4">
            <a:extLst>
              <a:ext uri="{FF2B5EF4-FFF2-40B4-BE49-F238E27FC236}">
                <a16:creationId xmlns:a16="http://schemas.microsoft.com/office/drawing/2014/main" id="{8447E02C-F58F-FC14-EF39-967E10417AC7}"/>
              </a:ext>
            </a:extLst>
          </p:cNvPr>
          <p:cNvSpPr>
            <a:spLocks noGrp="1"/>
          </p:cNvSpPr>
          <p:nvPr>
            <p:ph type="body" sz="quarter" idx="12"/>
          </p:nvPr>
        </p:nvSpPr>
        <p:spPr>
          <a:xfrm>
            <a:off x="6804248" y="5135294"/>
            <a:ext cx="1807514" cy="531812"/>
          </a:xfrm>
        </p:spPr>
        <p:txBody>
          <a:bodyPr/>
          <a:lstStyle/>
          <a:p>
            <a:r>
              <a:rPr lang="en-US" altLang="zh-TW" sz="2000" dirty="0">
                <a:latin typeface="Times New Roman" panose="02020603050405020304" pitchFamily="18" charset="0"/>
                <a:ea typeface="標楷體" panose="03000509000000000000" pitchFamily="65" charset="-120"/>
              </a:rPr>
              <a:t>115/06/30</a:t>
            </a:r>
            <a:endParaRPr lang="zh-TW" altLang="en-US" sz="2000" dirty="0">
              <a:latin typeface="Times New Roman" panose="02020603050405020304" pitchFamily="18" charset="0"/>
              <a:ea typeface="標楷體" panose="03000509000000000000" pitchFamily="65" charset="-120"/>
            </a:endParaRPr>
          </a:p>
        </p:txBody>
      </p:sp>
    </p:spTree>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026"/>
          <p:cNvSpPr>
            <a:spLocks noGrp="1" noChangeArrowheads="1"/>
          </p:cNvSpPr>
          <p:nvPr>
            <p:ph type="title"/>
          </p:nvPr>
        </p:nvSpPr>
        <p:spPr>
          <a:xfrm>
            <a:off x="323528" y="404664"/>
            <a:ext cx="3259237" cy="746045"/>
          </a:xfrm>
        </p:spPr>
        <p:txBody>
          <a:bodyPr/>
          <a:lstStyle/>
          <a:p>
            <a:pPr algn="l" eaLnBrk="1" hangingPunct="1"/>
            <a:r>
              <a:rPr lang="en-US" altLang="zh-TW" sz="4400" b="1" dirty="0">
                <a:latin typeface="Times New Roman" panose="02020603050405020304" pitchFamily="18" charset="0"/>
                <a:ea typeface="標楷體" panose="03000509000000000000" pitchFamily="65" charset="-120"/>
                <a:cs typeface="Arial" pitchFamily="34" charset="0"/>
              </a:rPr>
              <a:t>Agenda</a:t>
            </a:r>
          </a:p>
        </p:txBody>
      </p:sp>
      <p:sp>
        <p:nvSpPr>
          <p:cNvPr id="3075" name="Rectangle 1027"/>
          <p:cNvSpPr>
            <a:spLocks noGrp="1" noChangeArrowheads="1"/>
          </p:cNvSpPr>
          <p:nvPr>
            <p:ph sz="quarter" idx="10"/>
          </p:nvPr>
        </p:nvSpPr>
        <p:spPr>
          <a:xfrm>
            <a:off x="179512" y="1430558"/>
            <a:ext cx="9145016" cy="5040560"/>
          </a:xfrm>
        </p:spPr>
        <p:txBody>
          <a:bodyPr/>
          <a:lstStyle/>
          <a:p>
            <a:pPr>
              <a:buFont typeface="Wingdings" panose="05000000000000000000" pitchFamily="2" charset="2"/>
              <a:buChar char="n"/>
            </a:pPr>
            <a:r>
              <a:rPr lang="en-US" altLang="zh-TW" dirty="0">
                <a:latin typeface="Times New Roman" panose="02020603050405020304" pitchFamily="18" charset="0"/>
                <a:ea typeface="標楷體" panose="03000509000000000000" pitchFamily="65" charset="-120"/>
              </a:rPr>
              <a:t>100G</a:t>
            </a:r>
            <a:r>
              <a:rPr lang="zh-TW" altLang="en-US" dirty="0">
                <a:latin typeface="Times New Roman" panose="02020603050405020304" pitchFamily="18" charset="0"/>
                <a:ea typeface="標楷體" panose="03000509000000000000" pitchFamily="65" charset="-120"/>
              </a:rPr>
              <a:t>骨幹</a:t>
            </a:r>
            <a:r>
              <a:rPr lang="en-US" altLang="zh-TW" dirty="0">
                <a:latin typeface="Times New Roman" panose="02020603050405020304" pitchFamily="18" charset="0"/>
                <a:ea typeface="標楷體" panose="03000509000000000000" pitchFamily="65" charset="-120"/>
              </a:rPr>
              <a:t>-</a:t>
            </a:r>
            <a:r>
              <a:rPr lang="zh-TW" altLang="en-US" dirty="0">
                <a:latin typeface="Times New Roman" panose="02020603050405020304" pitchFamily="18" charset="0"/>
                <a:ea typeface="標楷體" panose="03000509000000000000" pitchFamily="65" charset="-120"/>
              </a:rPr>
              <a:t>效能報告</a:t>
            </a:r>
            <a:r>
              <a:rPr lang="en-US" altLang="zh-TW" dirty="0">
                <a:latin typeface="Times New Roman" panose="02020603050405020304" pitchFamily="18" charset="0"/>
                <a:ea typeface="標楷體" panose="03000509000000000000" pitchFamily="65" charset="-120"/>
              </a:rPr>
              <a:t> (</a:t>
            </a:r>
            <a:r>
              <a:rPr lang="en-US" altLang="zh-TW" dirty="0">
                <a:latin typeface="Times New Roman" panose="02020603050405020304" pitchFamily="18" charset="0"/>
                <a:ea typeface="標楷體" panose="03000509000000000000" pitchFamily="65" charset="-120"/>
                <a:cs typeface="Arial" pitchFamily="34" charset="0"/>
              </a:rPr>
              <a:t>2026/01~2026/05</a:t>
            </a:r>
            <a:r>
              <a:rPr lang="en-US" altLang="zh-TW" dirty="0">
                <a:latin typeface="Times New Roman" panose="02020603050405020304" pitchFamily="18" charset="0"/>
                <a:ea typeface="標楷體" panose="03000509000000000000" pitchFamily="65" charset="-120"/>
              </a:rPr>
              <a:t>)</a:t>
            </a:r>
            <a:r>
              <a:rPr lang="zh-TW" altLang="en-US" dirty="0">
                <a:latin typeface="Times New Roman" panose="02020603050405020304" pitchFamily="18" charset="0"/>
                <a:ea typeface="標楷體" panose="03000509000000000000" pitchFamily="65" charset="-120"/>
              </a:rPr>
              <a:t> </a:t>
            </a:r>
            <a:endParaRPr lang="en-US" altLang="zh-TW" dirty="0">
              <a:latin typeface="Times New Roman" panose="02020603050405020304" pitchFamily="18" charset="0"/>
              <a:ea typeface="標楷體" panose="03000509000000000000" pitchFamily="65" charset="-120"/>
            </a:endParaRPr>
          </a:p>
          <a:p>
            <a:pPr>
              <a:buFont typeface="Wingdings" panose="05000000000000000000" pitchFamily="2" charset="2"/>
              <a:buChar char="n"/>
            </a:pPr>
            <a:r>
              <a:rPr lang="en-US" altLang="zh-TW" dirty="0">
                <a:latin typeface="Times New Roman" panose="02020603050405020304" pitchFamily="18" charset="0"/>
                <a:ea typeface="標楷體" panose="03000509000000000000" pitchFamily="65" charset="-120"/>
              </a:rPr>
              <a:t>100G</a:t>
            </a:r>
            <a:r>
              <a:rPr lang="zh-TW" altLang="en-US" dirty="0">
                <a:latin typeface="Times New Roman" panose="02020603050405020304" pitchFamily="18" charset="0"/>
                <a:ea typeface="標楷體" panose="03000509000000000000" pitchFamily="65" charset="-120"/>
              </a:rPr>
              <a:t>骨幹</a:t>
            </a:r>
            <a:r>
              <a:rPr lang="en-US" altLang="zh-TW" dirty="0">
                <a:latin typeface="Times New Roman" panose="02020603050405020304" pitchFamily="18" charset="0"/>
                <a:ea typeface="標楷體" panose="03000509000000000000" pitchFamily="65" charset="-120"/>
              </a:rPr>
              <a:t>-</a:t>
            </a:r>
            <a:r>
              <a:rPr lang="zh-TW" altLang="en-US" dirty="0">
                <a:latin typeface="Times New Roman" panose="02020603050405020304" pitchFamily="18" charset="0"/>
                <a:ea typeface="標楷體" panose="03000509000000000000" pitchFamily="65" charset="-120"/>
              </a:rPr>
              <a:t>監控告警事件報告</a:t>
            </a:r>
            <a:r>
              <a:rPr lang="en-US" altLang="zh-TW" dirty="0">
                <a:latin typeface="Times New Roman" panose="02020603050405020304" pitchFamily="18" charset="0"/>
                <a:ea typeface="標楷體" panose="03000509000000000000" pitchFamily="65" charset="-120"/>
              </a:rPr>
              <a:t>(</a:t>
            </a:r>
            <a:r>
              <a:rPr lang="en-US" altLang="zh-TW" dirty="0">
                <a:latin typeface="Times New Roman" panose="02020603050405020304" pitchFamily="18" charset="0"/>
                <a:ea typeface="標楷體" panose="03000509000000000000" pitchFamily="65" charset="-120"/>
                <a:cs typeface="Arial" pitchFamily="34" charset="0"/>
              </a:rPr>
              <a:t>2026/01~2026/05</a:t>
            </a:r>
            <a:r>
              <a:rPr lang="en-US" altLang="zh-TW" dirty="0">
                <a:latin typeface="Times New Roman" panose="02020603050405020304" pitchFamily="18" charset="0"/>
                <a:ea typeface="標楷體" panose="03000509000000000000" pitchFamily="65" charset="-120"/>
              </a:rPr>
              <a:t>)</a:t>
            </a:r>
            <a:endParaRPr lang="en-US" altLang="zh-TW" dirty="0">
              <a:latin typeface="Times New Roman" panose="02020603050405020304" pitchFamily="18" charset="0"/>
              <a:ea typeface="標楷體" panose="03000509000000000000" pitchFamily="65" charset="-120"/>
              <a:cs typeface="Arial" pitchFamily="34" charset="0"/>
            </a:endParaRPr>
          </a:p>
          <a:p>
            <a:pPr>
              <a:buFont typeface="Wingdings" panose="05000000000000000000" pitchFamily="2" charset="2"/>
              <a:buChar char="n"/>
            </a:pPr>
            <a:r>
              <a:rPr lang="zh-TW" altLang="zh-TW" dirty="0">
                <a:latin typeface="Times New Roman" panose="02020603050405020304" pitchFamily="18" charset="0"/>
                <a:ea typeface="標楷體" panose="03000509000000000000" pitchFamily="65" charset="-120"/>
              </a:rPr>
              <a:t>新世代國內學研網</a:t>
            </a:r>
            <a:r>
              <a:rPr lang="en-US" altLang="zh-TW" dirty="0">
                <a:latin typeface="Times New Roman" panose="02020603050405020304" pitchFamily="18" charset="0"/>
                <a:ea typeface="標楷體" panose="03000509000000000000" pitchFamily="65" charset="-120"/>
              </a:rPr>
              <a:t>400G</a:t>
            </a:r>
            <a:r>
              <a:rPr lang="zh-TW" altLang="zh-TW" dirty="0">
                <a:latin typeface="Times New Roman" panose="02020603050405020304" pitchFamily="18" charset="0"/>
                <a:ea typeface="標楷體" panose="03000509000000000000" pitchFamily="65" charset="-120"/>
              </a:rPr>
              <a:t>骨幹建置</a:t>
            </a:r>
            <a:r>
              <a:rPr lang="en-US" altLang="zh-TW" dirty="0">
                <a:latin typeface="Times New Roman" panose="02020603050405020304" pitchFamily="18" charset="0"/>
                <a:ea typeface="標楷體" panose="03000509000000000000" pitchFamily="65" charset="-120"/>
              </a:rPr>
              <a:t>/</a:t>
            </a:r>
            <a:r>
              <a:rPr lang="zh-TW" altLang="en-US" dirty="0">
                <a:latin typeface="Times New Roman" panose="02020603050405020304" pitchFamily="18" charset="0"/>
                <a:ea typeface="標楷體" panose="03000509000000000000" pitchFamily="65" charset="-120"/>
              </a:rPr>
              <a:t>移轉改接現況</a:t>
            </a:r>
            <a:endParaRPr lang="en-US" altLang="zh-TW" dirty="0">
              <a:latin typeface="Times New Roman" panose="02020603050405020304" pitchFamily="18" charset="0"/>
              <a:ea typeface="標楷體" panose="03000509000000000000" pitchFamily="65" charset="-120"/>
            </a:endParaRPr>
          </a:p>
          <a:p>
            <a:pPr>
              <a:buFont typeface="Wingdings" panose="05000000000000000000" pitchFamily="2" charset="2"/>
              <a:buChar char="n"/>
            </a:pPr>
            <a:r>
              <a:rPr lang="en-US" altLang="zh-TW" dirty="0">
                <a:latin typeface="Times New Roman" panose="02020603050405020304" pitchFamily="18" charset="0"/>
                <a:ea typeface="標楷體" panose="03000509000000000000" pitchFamily="65" charset="-120"/>
                <a:sym typeface="Calibri"/>
              </a:rPr>
              <a:t>TWAREN </a:t>
            </a:r>
            <a:r>
              <a:rPr lang="zh-TW" altLang="en-US" dirty="0">
                <a:latin typeface="Times New Roman" panose="02020603050405020304" pitchFamily="18" charset="0"/>
                <a:ea typeface="標楷體" panose="03000509000000000000" pitchFamily="65" charset="-120"/>
                <a:sym typeface="Calibri"/>
              </a:rPr>
              <a:t>國際連美</a:t>
            </a:r>
            <a:r>
              <a:rPr lang="en-US" altLang="zh-TW" dirty="0">
                <a:latin typeface="Times New Roman" panose="02020603050405020304" pitchFamily="18" charset="0"/>
                <a:ea typeface="標楷體" panose="03000509000000000000" pitchFamily="65" charset="-120"/>
                <a:sym typeface="Calibri"/>
              </a:rPr>
              <a:t>110G</a:t>
            </a:r>
            <a:r>
              <a:rPr lang="zh-TW" altLang="en-US" dirty="0">
                <a:latin typeface="Times New Roman" panose="02020603050405020304" pitchFamily="18" charset="0"/>
                <a:ea typeface="標楷體" panose="03000509000000000000" pitchFamily="65" charset="-120"/>
                <a:sym typeface="Calibri"/>
              </a:rPr>
              <a:t>線路架構現況</a:t>
            </a:r>
            <a:endParaRPr lang="en-US" altLang="zh-TW" dirty="0">
              <a:latin typeface="Times New Roman" panose="02020603050405020304" pitchFamily="18" charset="0"/>
              <a:ea typeface="標楷體" panose="03000509000000000000" pitchFamily="65" charset="-120"/>
              <a:sym typeface="Calibri"/>
            </a:endParaRPr>
          </a:p>
          <a:p>
            <a:pPr>
              <a:buFont typeface="Wingdings" panose="05000000000000000000" pitchFamily="2" charset="2"/>
              <a:buChar char="n"/>
            </a:pPr>
            <a:r>
              <a:rPr lang="zh-TW" altLang="en-US" dirty="0">
                <a:latin typeface="Times New Roman" panose="02020603050405020304" pitchFamily="18" charset="0"/>
                <a:ea typeface="標楷體" panose="03000509000000000000" pitchFamily="65" charset="-120"/>
              </a:rPr>
              <a:t>國網台南雲端算力中心連線</a:t>
            </a:r>
            <a:r>
              <a:rPr lang="en-US" altLang="zh-TW" dirty="0">
                <a:latin typeface="Times New Roman" panose="02020603050405020304" pitchFamily="18" charset="0"/>
                <a:ea typeface="標楷體" panose="03000509000000000000" pitchFamily="65" charset="-120"/>
              </a:rPr>
              <a:t>TWAREN</a:t>
            </a:r>
            <a:r>
              <a:rPr lang="zh-TW" altLang="en-US" dirty="0">
                <a:latin typeface="Times New Roman" panose="02020603050405020304" pitchFamily="18" charset="0"/>
                <a:ea typeface="標楷體" panose="03000509000000000000" pitchFamily="65" charset="-120"/>
              </a:rPr>
              <a:t>新世代</a:t>
            </a:r>
            <a:r>
              <a:rPr lang="en-US" altLang="zh-TW" dirty="0">
                <a:latin typeface="Times New Roman" panose="02020603050405020304" pitchFamily="18" charset="0"/>
                <a:ea typeface="標楷體" panose="03000509000000000000" pitchFamily="65" charset="-120"/>
              </a:rPr>
              <a:t> 400G</a:t>
            </a:r>
            <a:r>
              <a:rPr lang="zh-TW" altLang="en-US" dirty="0">
                <a:latin typeface="Times New Roman" panose="02020603050405020304" pitchFamily="18" charset="0"/>
                <a:ea typeface="標楷體" panose="03000509000000000000" pitchFamily="65" charset="-120"/>
              </a:rPr>
              <a:t>架構現況</a:t>
            </a:r>
            <a:endParaRPr lang="en-US" altLang="zh-TW" dirty="0">
              <a:latin typeface="Times New Roman" panose="02020603050405020304" pitchFamily="18" charset="0"/>
              <a:ea typeface="標楷體" panose="03000509000000000000" pitchFamily="65" charset="-120"/>
            </a:endParaRPr>
          </a:p>
          <a:p>
            <a:pPr>
              <a:buFont typeface="Wingdings" panose="05000000000000000000" pitchFamily="2" charset="2"/>
              <a:buChar char="n"/>
            </a:pPr>
            <a:r>
              <a:rPr lang="zh-TW" altLang="en-US" dirty="0">
                <a:latin typeface="Times New Roman" panose="02020603050405020304" pitchFamily="18" charset="0"/>
                <a:ea typeface="標楷體" panose="03000509000000000000" pitchFamily="65" charset="-120"/>
              </a:rPr>
              <a:t>骨幹光纖現況說明及服務介紹</a:t>
            </a:r>
            <a:endParaRPr lang="en-US" altLang="zh-TW" dirty="0">
              <a:latin typeface="Times New Roman" panose="02020603050405020304" pitchFamily="18" charset="0"/>
              <a:ea typeface="標楷體" panose="03000509000000000000" pitchFamily="65" charset="-120"/>
            </a:endParaRPr>
          </a:p>
        </p:txBody>
      </p:sp>
      <p:sp>
        <p:nvSpPr>
          <p:cNvPr id="2" name="投影片編號版面配置區 1">
            <a:extLst>
              <a:ext uri="{FF2B5EF4-FFF2-40B4-BE49-F238E27FC236}">
                <a16:creationId xmlns:a16="http://schemas.microsoft.com/office/drawing/2014/main" id="{F47485CF-627C-E5FB-7619-20A76F9F659D}"/>
              </a:ext>
            </a:extLst>
          </p:cNvPr>
          <p:cNvSpPr>
            <a:spLocks noGrp="1"/>
          </p:cNvSpPr>
          <p:nvPr>
            <p:ph type="sldNum" sz="quarter" idx="4294967295"/>
          </p:nvPr>
        </p:nvSpPr>
        <p:spPr>
          <a:xfrm>
            <a:off x="0" y="0"/>
            <a:ext cx="0" cy="0"/>
          </a:xfrm>
        </p:spPr>
        <p:txBody>
          <a:bodyPr/>
          <a:lstStyle/>
          <a:p>
            <a:endParaRPr lang="zh-TW" altLang="en-US" dirty="0"/>
          </a:p>
        </p:txBody>
      </p:sp>
    </p:spTree>
    <p:extLst>
      <p:ext uri="{BB962C8B-B14F-4D97-AF65-F5344CB8AC3E}">
        <p14:creationId xmlns:p14="http://schemas.microsoft.com/office/powerpoint/2010/main" val="4020097687"/>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sz="quarter" idx="10"/>
          </p:nvPr>
        </p:nvSpPr>
        <p:spPr>
          <a:xfrm>
            <a:off x="2339752" y="1988840"/>
            <a:ext cx="4464496" cy="3024336"/>
          </a:xfrm>
        </p:spPr>
        <p:txBody>
          <a:bodyPr/>
          <a:lstStyle/>
          <a:p>
            <a:pPr marL="342900" indent="-342900" eaLnBrk="1" hangingPunct="1">
              <a:buFont typeface="Arial" panose="020B0604020202020204" pitchFamily="34" charset="0"/>
              <a:buChar char="•"/>
            </a:pPr>
            <a:r>
              <a:rPr lang="en-US" altLang="zh-TW" sz="3200" dirty="0">
                <a:solidFill>
                  <a:schemeClr val="tx1"/>
                </a:solidFill>
                <a:latin typeface="Times New Roman" panose="02020603050405020304" pitchFamily="18" charset="0"/>
                <a:ea typeface="標楷體" panose="03000509000000000000" pitchFamily="65" charset="-120"/>
                <a:cs typeface="Arial" pitchFamily="34" charset="0"/>
              </a:rPr>
              <a:t>Round Trip Time(RTT)</a:t>
            </a:r>
          </a:p>
          <a:p>
            <a:pPr marL="342900" indent="-342900" eaLnBrk="1" hangingPunct="1">
              <a:buFont typeface="Arial" panose="020B0604020202020204" pitchFamily="34" charset="0"/>
              <a:buChar char="•"/>
            </a:pPr>
            <a:r>
              <a:rPr lang="en-US" altLang="zh-TW" sz="3200" dirty="0">
                <a:solidFill>
                  <a:schemeClr val="tx1"/>
                </a:solidFill>
                <a:latin typeface="Times New Roman" panose="02020603050405020304" pitchFamily="18" charset="0"/>
                <a:ea typeface="標楷體" panose="03000509000000000000" pitchFamily="65" charset="-120"/>
                <a:cs typeface="Arial" pitchFamily="34" charset="0"/>
              </a:rPr>
              <a:t>Packet Lost Rate</a:t>
            </a:r>
          </a:p>
          <a:p>
            <a:pPr marL="342900" indent="-342900" eaLnBrk="1" hangingPunct="1">
              <a:buFont typeface="Arial" panose="020B0604020202020204" pitchFamily="34" charset="0"/>
              <a:buChar char="•"/>
            </a:pPr>
            <a:r>
              <a:rPr lang="en-US" altLang="zh-TW" sz="3200" dirty="0">
                <a:solidFill>
                  <a:schemeClr val="tx1"/>
                </a:solidFill>
                <a:latin typeface="Times New Roman" panose="02020603050405020304" pitchFamily="18" charset="0"/>
                <a:ea typeface="標楷體" panose="03000509000000000000" pitchFamily="65" charset="-120"/>
                <a:cs typeface="Arial" pitchFamily="34" charset="0"/>
              </a:rPr>
              <a:t>Availability</a:t>
            </a:r>
          </a:p>
          <a:p>
            <a:pPr marL="342900" indent="-342900" eaLnBrk="1" hangingPunct="1">
              <a:buFont typeface="Arial" panose="020B0604020202020204" pitchFamily="34" charset="0"/>
              <a:buChar char="•"/>
            </a:pPr>
            <a:r>
              <a:rPr lang="en-US" altLang="zh-TW" sz="3200" dirty="0">
                <a:solidFill>
                  <a:schemeClr val="tx1"/>
                </a:solidFill>
                <a:latin typeface="Times New Roman" panose="02020603050405020304" pitchFamily="18" charset="0"/>
                <a:ea typeface="標楷體" panose="03000509000000000000" pitchFamily="65" charset="-120"/>
                <a:cs typeface="Arial" pitchFamily="34" charset="0"/>
              </a:rPr>
              <a:t>Traffic Utilization</a:t>
            </a:r>
          </a:p>
        </p:txBody>
      </p:sp>
      <p:sp>
        <p:nvSpPr>
          <p:cNvPr id="4098" name="Rectangle 2"/>
          <p:cNvSpPr>
            <a:spLocks noGrp="1" noChangeArrowheads="1"/>
          </p:cNvSpPr>
          <p:nvPr>
            <p:ph type="title"/>
          </p:nvPr>
        </p:nvSpPr>
        <p:spPr>
          <a:xfrm>
            <a:off x="251520" y="332656"/>
            <a:ext cx="6840760" cy="725120"/>
          </a:xfrm>
        </p:spPr>
        <p:txBody>
          <a:bodyPr/>
          <a:lstStyle/>
          <a:p>
            <a:pPr algn="l" eaLnBrk="1" hangingPunct="1"/>
            <a:r>
              <a:rPr lang="zh-TW" altLang="en-US" sz="4000" b="1" dirty="0">
                <a:latin typeface="Times New Roman" panose="02020603050405020304" pitchFamily="18" charset="0"/>
                <a:ea typeface="標楷體" panose="03000509000000000000" pitchFamily="65" charset="-120"/>
              </a:rPr>
              <a:t>效能報告</a:t>
            </a:r>
            <a:r>
              <a:rPr lang="en-US" altLang="zh-TW" sz="4000" b="1" dirty="0">
                <a:latin typeface="Times New Roman" panose="02020603050405020304" pitchFamily="18" charset="0"/>
                <a:ea typeface="標楷體" panose="03000509000000000000" pitchFamily="65" charset="-120"/>
              </a:rPr>
              <a:t>(2026/01~2026/05)</a:t>
            </a:r>
          </a:p>
        </p:txBody>
      </p:sp>
      <p:sp>
        <p:nvSpPr>
          <p:cNvPr id="2" name="投影片編號版面配置區 1">
            <a:extLst>
              <a:ext uri="{FF2B5EF4-FFF2-40B4-BE49-F238E27FC236}">
                <a16:creationId xmlns:a16="http://schemas.microsoft.com/office/drawing/2014/main" id="{728F6687-633E-75C7-BAE8-7EA5CF5853E0}"/>
              </a:ext>
            </a:extLst>
          </p:cNvPr>
          <p:cNvSpPr>
            <a:spLocks noGrp="1"/>
          </p:cNvSpPr>
          <p:nvPr>
            <p:ph type="sldNum" sz="quarter" idx="4294967295"/>
          </p:nvPr>
        </p:nvSpPr>
        <p:spPr>
          <a:xfrm>
            <a:off x="0" y="0"/>
            <a:ext cx="0" cy="0"/>
          </a:xfrm>
        </p:spPr>
        <p:txBody>
          <a:bodyPr/>
          <a:lstStyle/>
          <a:p>
            <a:endParaRPr lang="zh-TW" altLang="en-US" dirty="0"/>
          </a:p>
        </p:txBody>
      </p:sp>
    </p:spTree>
    <p:extLst>
      <p:ext uri="{BB962C8B-B14F-4D97-AF65-F5344CB8AC3E}">
        <p14:creationId xmlns:p14="http://schemas.microsoft.com/office/powerpoint/2010/main" val="3742993156"/>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53509" y="353883"/>
            <a:ext cx="6660852" cy="725120"/>
          </a:xfrm>
        </p:spPr>
        <p:txBody>
          <a:bodyPr/>
          <a:lstStyle/>
          <a:p>
            <a:pPr eaLnBrk="1" hangingPunct="1"/>
            <a:r>
              <a:rPr lang="en-US" altLang="zh-TW" sz="4000" b="1" dirty="0">
                <a:latin typeface="Times New Roman" panose="02020603050405020304" pitchFamily="18" charset="0"/>
                <a:ea typeface="標楷體" panose="03000509000000000000" pitchFamily="65" charset="-120"/>
              </a:rPr>
              <a:t>TWAREN </a:t>
            </a:r>
            <a:r>
              <a:rPr lang="zh-TW" altLang="en-US" sz="4000" b="1" dirty="0">
                <a:latin typeface="Times New Roman" panose="02020603050405020304" pitchFamily="18" charset="0"/>
                <a:ea typeface="標楷體" panose="03000509000000000000" pitchFamily="65" charset="-120"/>
              </a:rPr>
              <a:t>骨幹月平均</a:t>
            </a:r>
            <a:r>
              <a:rPr lang="en-US" altLang="zh-TW" sz="4000" b="1" dirty="0">
                <a:latin typeface="Times New Roman" panose="02020603050405020304" pitchFamily="18" charset="0"/>
                <a:ea typeface="標楷體" panose="03000509000000000000" pitchFamily="65" charset="-120"/>
              </a:rPr>
              <a:t> RTT </a:t>
            </a:r>
          </a:p>
        </p:txBody>
      </p:sp>
      <p:sp>
        <p:nvSpPr>
          <p:cNvPr id="5123" name="Rectangle 89"/>
          <p:cNvSpPr>
            <a:spLocks noChangeArrowheads="1"/>
          </p:cNvSpPr>
          <p:nvPr/>
        </p:nvSpPr>
        <p:spPr bwMode="auto">
          <a:xfrm>
            <a:off x="182563" y="2713038"/>
            <a:ext cx="8778875" cy="0"/>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endParaRPr lang="zh-TW" altLang="en-US"/>
          </a:p>
        </p:txBody>
      </p:sp>
      <p:sp>
        <p:nvSpPr>
          <p:cNvPr id="5124" name="Text Box 219"/>
          <p:cNvSpPr txBox="1">
            <a:spLocks noChangeArrowheads="1"/>
          </p:cNvSpPr>
          <p:nvPr/>
        </p:nvSpPr>
        <p:spPr bwMode="auto">
          <a:xfrm>
            <a:off x="1187624" y="5066979"/>
            <a:ext cx="656874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square">
            <a:spAutoFit/>
          </a:bodyPr>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hangingPunct="1"/>
            <a:r>
              <a:rPr lang="en-US" altLang="zh-TW" b="1" dirty="0">
                <a:ea typeface="標楷體" pitchFamily="65" charset="-120"/>
              </a:rPr>
              <a:t>TWAREN</a:t>
            </a:r>
            <a:r>
              <a:rPr lang="zh-TW" altLang="en-US" b="1" dirty="0">
                <a:ea typeface="標楷體" pitchFamily="65" charset="-120"/>
              </a:rPr>
              <a:t>平均</a:t>
            </a:r>
            <a:r>
              <a:rPr lang="en-US" altLang="zh-TW" b="1" dirty="0">
                <a:ea typeface="標楷體" pitchFamily="65" charset="-120"/>
              </a:rPr>
              <a:t>RTT</a:t>
            </a:r>
            <a:r>
              <a:rPr lang="zh-TW" altLang="en-US" b="1" dirty="0">
                <a:ea typeface="標楷體" pitchFamily="65" charset="-120"/>
              </a:rPr>
              <a:t>：</a:t>
            </a:r>
            <a:endParaRPr lang="en-US" altLang="zh-TW" b="1" dirty="0">
              <a:ea typeface="標楷體" pitchFamily="65" charset="-120"/>
            </a:endParaRPr>
          </a:p>
          <a:p>
            <a:pPr algn="ctr" eaLnBrk="1" hangingPunct="1"/>
            <a:r>
              <a:rPr lang="zh-TW" altLang="en-US" b="1" dirty="0">
                <a:ea typeface="標楷體" pitchFamily="65" charset="-120"/>
              </a:rPr>
              <a:t>各</a:t>
            </a:r>
            <a:r>
              <a:rPr lang="en-US" altLang="zh-TW" b="1" dirty="0" err="1">
                <a:ea typeface="標楷體" pitchFamily="65" charset="-120"/>
              </a:rPr>
              <a:t>GigaPOP</a:t>
            </a:r>
            <a:r>
              <a:rPr lang="zh-TW" altLang="en-US" b="1" dirty="0">
                <a:ea typeface="標楷體" pitchFamily="65" charset="-120"/>
              </a:rPr>
              <a:t>當月點對點</a:t>
            </a:r>
            <a:r>
              <a:rPr lang="en-US" altLang="zh-TW" b="1" dirty="0">
                <a:ea typeface="標楷體" pitchFamily="65" charset="-120"/>
              </a:rPr>
              <a:t>RTT</a:t>
            </a:r>
            <a:r>
              <a:rPr lang="zh-TW" altLang="en-US" b="1" dirty="0">
                <a:ea typeface="標楷體" pitchFamily="65" charset="-120"/>
              </a:rPr>
              <a:t>的平均值 </a:t>
            </a:r>
          </a:p>
        </p:txBody>
      </p:sp>
      <p:sp>
        <p:nvSpPr>
          <p:cNvPr id="5125" name="Rectangle 362"/>
          <p:cNvSpPr>
            <a:spLocks noChangeArrowheads="1"/>
          </p:cNvSpPr>
          <p:nvPr/>
        </p:nvSpPr>
        <p:spPr bwMode="auto">
          <a:xfrm>
            <a:off x="-914400" y="2940050"/>
            <a:ext cx="10972800" cy="0"/>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endParaRPr lang="zh-TW" altLang="en-US"/>
          </a:p>
        </p:txBody>
      </p:sp>
      <p:graphicFrame>
        <p:nvGraphicFramePr>
          <p:cNvPr id="5" name="表格 3">
            <a:extLst>
              <a:ext uri="{FF2B5EF4-FFF2-40B4-BE49-F238E27FC236}">
                <a16:creationId xmlns:a16="http://schemas.microsoft.com/office/drawing/2014/main" id="{1488C3E4-1DF4-2F94-84AD-CB6A6B933A1A}"/>
              </a:ext>
            </a:extLst>
          </p:cNvPr>
          <p:cNvGraphicFramePr>
            <a:graphicFrameLocks noGrp="1"/>
          </p:cNvGraphicFramePr>
          <p:nvPr>
            <p:extLst>
              <p:ext uri="{D42A27DB-BD31-4B8C-83A1-F6EECF244321}">
                <p14:modId xmlns:p14="http://schemas.microsoft.com/office/powerpoint/2010/main" val="2445437815"/>
              </p:ext>
            </p:extLst>
          </p:nvPr>
        </p:nvGraphicFramePr>
        <p:xfrm>
          <a:off x="1187624" y="1621249"/>
          <a:ext cx="6568742" cy="3200400"/>
        </p:xfrm>
        <a:graphic>
          <a:graphicData uri="http://schemas.openxmlformats.org/drawingml/2006/table">
            <a:tbl>
              <a:tblPr firstRow="1" bandRow="1">
                <a:tableStyleId>{5C22544A-7EE6-4342-B048-85BDC9FD1C3A}</a:tableStyleId>
              </a:tblPr>
              <a:tblGrid>
                <a:gridCol w="3148362">
                  <a:extLst>
                    <a:ext uri="{9D8B030D-6E8A-4147-A177-3AD203B41FA5}">
                      <a16:colId xmlns:a16="http://schemas.microsoft.com/office/drawing/2014/main" val="376810473"/>
                    </a:ext>
                  </a:extLst>
                </a:gridCol>
                <a:gridCol w="3420380">
                  <a:extLst>
                    <a:ext uri="{9D8B030D-6E8A-4147-A177-3AD203B41FA5}">
                      <a16:colId xmlns:a16="http://schemas.microsoft.com/office/drawing/2014/main" val="502815469"/>
                    </a:ext>
                  </a:extLst>
                </a:gridCol>
              </a:tblGrid>
              <a:tr h="232500">
                <a:tc>
                  <a:txBody>
                    <a:bodyPr/>
                    <a:lstStyle/>
                    <a:p>
                      <a:pPr algn="ct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Time</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月平均</a:t>
                      </a: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RTT(</a:t>
                      </a:r>
                      <a:r>
                        <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單位：</a:t>
                      </a:r>
                      <a:r>
                        <a:rPr lang="en-US" sz="2400" kern="100" dirty="0" err="1">
                          <a:effectLst/>
                          <a:latin typeface="Times New Roman" panose="02020603050405020304" pitchFamily="18" charset="0"/>
                          <a:ea typeface="標楷體" panose="03000509000000000000" pitchFamily="65" charset="-120"/>
                          <a:cs typeface="Times New Roman" panose="02020603050405020304" pitchFamily="18" charset="0"/>
                        </a:rPr>
                        <a:t>ms</a:t>
                      </a: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1215036461"/>
                  </a:ext>
                </a:extLst>
              </a:tr>
              <a:tr h="370840">
                <a:tc>
                  <a:txBody>
                    <a:bodyPr/>
                    <a:lstStyle/>
                    <a:p>
                      <a:pPr algn="ct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202</a:t>
                      </a: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6</a:t>
                      </a: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/0</a:t>
                      </a: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3.057</a:t>
                      </a:r>
                    </a:p>
                  </a:txBody>
                  <a:tcPr/>
                </a:tc>
                <a:extLst>
                  <a:ext uri="{0D108BD9-81ED-4DB2-BD59-A6C34878D82A}">
                    <a16:rowId xmlns:a16="http://schemas.microsoft.com/office/drawing/2014/main" val="2489670575"/>
                  </a:ext>
                </a:extLst>
              </a:tr>
              <a:tr h="370840">
                <a:tc>
                  <a:txBody>
                    <a:bodyPr/>
                    <a:lstStyle/>
                    <a:p>
                      <a:pPr algn="ct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2026/02</a:t>
                      </a:r>
                      <a:endParaRPr lang="zh-TW"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3.056</a:t>
                      </a:r>
                    </a:p>
                  </a:txBody>
                  <a:tcPr/>
                </a:tc>
                <a:extLst>
                  <a:ext uri="{0D108BD9-81ED-4DB2-BD59-A6C34878D82A}">
                    <a16:rowId xmlns:a16="http://schemas.microsoft.com/office/drawing/2014/main" val="3402334030"/>
                  </a:ext>
                </a:extLst>
              </a:tr>
              <a:tr h="370840">
                <a:tc>
                  <a:txBody>
                    <a:bodyPr/>
                    <a:lstStyle/>
                    <a:p>
                      <a:pPr algn="ct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2026/03</a:t>
                      </a:r>
                      <a:endParaRPr lang="zh-TW"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2.988</a:t>
                      </a:r>
                    </a:p>
                  </a:txBody>
                  <a:tcPr/>
                </a:tc>
                <a:extLst>
                  <a:ext uri="{0D108BD9-81ED-4DB2-BD59-A6C34878D82A}">
                    <a16:rowId xmlns:a16="http://schemas.microsoft.com/office/drawing/2014/main" val="3103894787"/>
                  </a:ext>
                </a:extLst>
              </a:tr>
              <a:tr h="370840">
                <a:tc>
                  <a:txBody>
                    <a:bodyPr/>
                    <a:lstStyle/>
                    <a:p>
                      <a:pPr algn="ct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202</a:t>
                      </a: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6</a:t>
                      </a: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/0</a:t>
                      </a: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4</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3.047</a:t>
                      </a:r>
                    </a:p>
                  </a:txBody>
                  <a:tcPr/>
                </a:tc>
                <a:extLst>
                  <a:ext uri="{0D108BD9-81ED-4DB2-BD59-A6C34878D82A}">
                    <a16:rowId xmlns:a16="http://schemas.microsoft.com/office/drawing/2014/main" val="10004"/>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2026/05</a:t>
                      </a:r>
                      <a:endParaRPr lang="zh-TW"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3.532</a:t>
                      </a:r>
                    </a:p>
                  </a:txBody>
                  <a:tcPr/>
                </a:tc>
                <a:extLst>
                  <a:ext uri="{0D108BD9-81ED-4DB2-BD59-A6C34878D82A}">
                    <a16:rowId xmlns:a16="http://schemas.microsoft.com/office/drawing/2014/main" val="447044592"/>
                  </a:ext>
                </a:extLst>
              </a:tr>
              <a:tr h="370840">
                <a:tc>
                  <a:txBody>
                    <a:bodyPr/>
                    <a:lstStyle/>
                    <a:p>
                      <a:pPr algn="ctr"/>
                      <a:r>
                        <a:rPr lang="en-US"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2026/01~2026/05</a:t>
                      </a:r>
                      <a:r>
                        <a:rPr 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平均</a:t>
                      </a: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3.136</a:t>
                      </a:r>
                    </a:p>
                  </a:txBody>
                  <a:tcPr/>
                </a:tc>
                <a:extLst>
                  <a:ext uri="{0D108BD9-81ED-4DB2-BD59-A6C34878D82A}">
                    <a16:rowId xmlns:a16="http://schemas.microsoft.com/office/drawing/2014/main" val="81659334"/>
                  </a:ext>
                </a:extLst>
              </a:tr>
            </a:tbl>
          </a:graphicData>
        </a:graphic>
      </p:graphicFrame>
    </p:spTree>
    <p:extLst>
      <p:ext uri="{BB962C8B-B14F-4D97-AF65-F5344CB8AC3E}">
        <p14:creationId xmlns:p14="http://schemas.microsoft.com/office/powerpoint/2010/main" val="2739658749"/>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82563" y="260648"/>
            <a:ext cx="6827837" cy="725120"/>
          </a:xfrm>
        </p:spPr>
        <p:txBody>
          <a:bodyPr>
            <a:noAutofit/>
          </a:bodyPr>
          <a:lstStyle/>
          <a:p>
            <a:pPr eaLnBrk="1" hangingPunct="1"/>
            <a:r>
              <a:rPr lang="zh-TW" altLang="en-US" sz="4000" b="1" dirty="0">
                <a:latin typeface="Times New Roman" panose="02020603050405020304" pitchFamily="18" charset="0"/>
                <a:ea typeface="標楷體" panose="03000509000000000000" pitchFamily="65" charset="-120"/>
              </a:rPr>
              <a:t>骨幹月平均</a:t>
            </a:r>
            <a:r>
              <a:rPr lang="en-US" altLang="zh-TW" sz="4000" b="1" dirty="0">
                <a:latin typeface="Times New Roman" panose="02020603050405020304" pitchFamily="18" charset="0"/>
                <a:ea typeface="標楷體" panose="03000509000000000000" pitchFamily="65" charset="-120"/>
              </a:rPr>
              <a:t> Packet Loss Rate </a:t>
            </a:r>
          </a:p>
        </p:txBody>
      </p:sp>
      <p:sp>
        <p:nvSpPr>
          <p:cNvPr id="5123" name="Rectangle 89"/>
          <p:cNvSpPr>
            <a:spLocks noChangeArrowheads="1"/>
          </p:cNvSpPr>
          <p:nvPr/>
        </p:nvSpPr>
        <p:spPr bwMode="auto">
          <a:xfrm>
            <a:off x="182563" y="2713038"/>
            <a:ext cx="8778875" cy="0"/>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endParaRPr lang="zh-TW" altLang="en-US"/>
          </a:p>
        </p:txBody>
      </p:sp>
      <p:sp>
        <p:nvSpPr>
          <p:cNvPr id="5124" name="Text Box 219"/>
          <p:cNvSpPr txBox="1">
            <a:spLocks noChangeArrowheads="1"/>
          </p:cNvSpPr>
          <p:nvPr/>
        </p:nvSpPr>
        <p:spPr bwMode="auto">
          <a:xfrm>
            <a:off x="899592" y="5133191"/>
            <a:ext cx="72707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hangingPunct="1"/>
            <a:r>
              <a:rPr lang="en-US" altLang="zh-TW" b="1" dirty="0">
                <a:ea typeface="標楷體" pitchFamily="65" charset="-120"/>
              </a:rPr>
              <a:t>TWAREN</a:t>
            </a:r>
            <a:r>
              <a:rPr lang="zh-TW" altLang="en-US" b="1" dirty="0">
                <a:ea typeface="標楷體" pitchFamily="65" charset="-120"/>
              </a:rPr>
              <a:t>平均</a:t>
            </a:r>
            <a:r>
              <a:rPr lang="en-US" altLang="zh-TW" b="1" dirty="0">
                <a:ea typeface="標楷體" pitchFamily="65" charset="-120"/>
              </a:rPr>
              <a:t>Packet Loss Rate</a:t>
            </a:r>
            <a:r>
              <a:rPr lang="zh-TW" altLang="en-US" b="1" dirty="0">
                <a:ea typeface="標楷體" pitchFamily="65" charset="-120"/>
              </a:rPr>
              <a:t>：</a:t>
            </a:r>
            <a:endParaRPr lang="en-US" altLang="zh-TW" b="1" dirty="0">
              <a:ea typeface="標楷體" pitchFamily="65" charset="-120"/>
            </a:endParaRPr>
          </a:p>
          <a:p>
            <a:pPr algn="ctr" eaLnBrk="1" hangingPunct="1"/>
            <a:r>
              <a:rPr lang="zh-TW" altLang="en-US" b="1" dirty="0">
                <a:ea typeface="標楷體" pitchFamily="65" charset="-120"/>
              </a:rPr>
              <a:t>各</a:t>
            </a:r>
            <a:r>
              <a:rPr lang="en-US" altLang="zh-TW" b="1" dirty="0" err="1">
                <a:ea typeface="標楷體" pitchFamily="65" charset="-120"/>
              </a:rPr>
              <a:t>GigaPOP</a:t>
            </a:r>
            <a:r>
              <a:rPr lang="zh-TW" altLang="en-US" b="1" dirty="0">
                <a:ea typeface="標楷體" pitchFamily="65" charset="-120"/>
              </a:rPr>
              <a:t>當月點對點</a:t>
            </a:r>
            <a:r>
              <a:rPr lang="en-US" altLang="zh-TW" b="1" dirty="0">
                <a:ea typeface="標楷體" pitchFamily="65" charset="-120"/>
              </a:rPr>
              <a:t>Packet Loss Rate</a:t>
            </a:r>
            <a:r>
              <a:rPr lang="zh-TW" altLang="en-US" b="1" dirty="0">
                <a:ea typeface="標楷體" pitchFamily="65" charset="-120"/>
              </a:rPr>
              <a:t>的平均值 </a:t>
            </a:r>
          </a:p>
        </p:txBody>
      </p:sp>
      <p:sp>
        <p:nvSpPr>
          <p:cNvPr id="5125" name="Rectangle 362"/>
          <p:cNvSpPr>
            <a:spLocks noChangeArrowheads="1"/>
          </p:cNvSpPr>
          <p:nvPr/>
        </p:nvSpPr>
        <p:spPr bwMode="auto">
          <a:xfrm>
            <a:off x="-914400" y="2940050"/>
            <a:ext cx="10972800" cy="0"/>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endParaRPr lang="zh-TW" altLang="en-US"/>
          </a:p>
        </p:txBody>
      </p:sp>
      <p:graphicFrame>
        <p:nvGraphicFramePr>
          <p:cNvPr id="3" name="表格 3">
            <a:extLst>
              <a:ext uri="{FF2B5EF4-FFF2-40B4-BE49-F238E27FC236}">
                <a16:creationId xmlns:a16="http://schemas.microsoft.com/office/drawing/2014/main" id="{5AD34BFE-67AB-B3BF-ABF9-9D585F2F0B41}"/>
              </a:ext>
            </a:extLst>
          </p:cNvPr>
          <p:cNvGraphicFramePr>
            <a:graphicFrameLocks noGrp="1"/>
          </p:cNvGraphicFramePr>
          <p:nvPr>
            <p:extLst>
              <p:ext uri="{D42A27DB-BD31-4B8C-83A1-F6EECF244321}">
                <p14:modId xmlns:p14="http://schemas.microsoft.com/office/powerpoint/2010/main" val="3722046470"/>
              </p:ext>
            </p:extLst>
          </p:nvPr>
        </p:nvGraphicFramePr>
        <p:xfrm>
          <a:off x="1403648" y="1447016"/>
          <a:ext cx="6480720" cy="3566160"/>
        </p:xfrm>
        <a:graphic>
          <a:graphicData uri="http://schemas.openxmlformats.org/drawingml/2006/table">
            <a:tbl>
              <a:tblPr firstRow="1" bandRow="1">
                <a:tableStyleId>{5C22544A-7EE6-4342-B048-85BDC9FD1C3A}</a:tableStyleId>
              </a:tblPr>
              <a:tblGrid>
                <a:gridCol w="3096344">
                  <a:extLst>
                    <a:ext uri="{9D8B030D-6E8A-4147-A177-3AD203B41FA5}">
                      <a16:colId xmlns:a16="http://schemas.microsoft.com/office/drawing/2014/main" val="376810473"/>
                    </a:ext>
                  </a:extLst>
                </a:gridCol>
                <a:gridCol w="3384376">
                  <a:extLst>
                    <a:ext uri="{9D8B030D-6E8A-4147-A177-3AD203B41FA5}">
                      <a16:colId xmlns:a16="http://schemas.microsoft.com/office/drawing/2014/main" val="502815469"/>
                    </a:ext>
                  </a:extLst>
                </a:gridCol>
              </a:tblGrid>
              <a:tr h="232500">
                <a:tc>
                  <a:txBody>
                    <a:bodyPr/>
                    <a:lstStyle/>
                    <a:p>
                      <a:pPr algn="ct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Time</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月平均</a:t>
                      </a: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Packet Loss Rate</a:t>
                      </a:r>
                    </a:p>
                    <a:p>
                      <a:pPr algn="ct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單位：</a:t>
                      </a: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nchor="ctr"/>
                </a:tc>
                <a:extLst>
                  <a:ext uri="{0D108BD9-81ED-4DB2-BD59-A6C34878D82A}">
                    <a16:rowId xmlns:a16="http://schemas.microsoft.com/office/drawing/2014/main" val="1215036461"/>
                  </a:ext>
                </a:extLst>
              </a:tr>
              <a:tr h="370840">
                <a:tc>
                  <a:txBody>
                    <a:bodyPr/>
                    <a:lstStyle/>
                    <a:p>
                      <a:pPr algn="ct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202</a:t>
                      </a: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6</a:t>
                      </a: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/0</a:t>
                      </a: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0.00</a:t>
                      </a:r>
                      <a:endParaRPr 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2489670575"/>
                  </a:ext>
                </a:extLst>
              </a:tr>
              <a:tr h="370840">
                <a:tc>
                  <a:txBody>
                    <a:bodyPr/>
                    <a:lstStyle/>
                    <a:p>
                      <a:pPr algn="ct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2026/02</a:t>
                      </a:r>
                      <a:endParaRPr lang="zh-TW"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0.00</a:t>
                      </a:r>
                      <a:endParaRPr 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3402334030"/>
                  </a:ext>
                </a:extLst>
              </a:tr>
              <a:tr h="370840">
                <a:tc>
                  <a:txBody>
                    <a:bodyPr/>
                    <a:lstStyle/>
                    <a:p>
                      <a:pPr algn="ct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2026/03</a:t>
                      </a:r>
                      <a:endParaRPr lang="zh-TW"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0.00</a:t>
                      </a:r>
                      <a:endParaRPr lang="zh-TW"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3103894787"/>
                  </a:ext>
                </a:extLst>
              </a:tr>
              <a:tr h="370840">
                <a:tc>
                  <a:txBody>
                    <a:bodyPr/>
                    <a:lstStyle/>
                    <a:p>
                      <a:pPr algn="ct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202</a:t>
                      </a: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6</a:t>
                      </a: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/0</a:t>
                      </a: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4</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0.00</a:t>
                      </a:r>
                      <a:endParaRPr lang="zh-TW"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10004"/>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2026/05</a:t>
                      </a:r>
                      <a:endParaRPr lang="zh-TW"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0.00</a:t>
                      </a:r>
                      <a:endParaRPr lang="zh-TW"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3317747254"/>
                  </a:ext>
                </a:extLst>
              </a:tr>
              <a:tr h="370840">
                <a:tc>
                  <a:txBody>
                    <a:bodyPr/>
                    <a:lstStyle/>
                    <a:p>
                      <a:pPr algn="ctr"/>
                      <a:r>
                        <a:rPr lang="en-US"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2026/01~2026/05</a:t>
                      </a:r>
                      <a:r>
                        <a:rPr 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平均</a:t>
                      </a: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0.00</a:t>
                      </a:r>
                      <a:endParaRPr 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81659334"/>
                  </a:ext>
                </a:extLst>
              </a:tr>
            </a:tbl>
          </a:graphicData>
        </a:graphic>
      </p:graphicFrame>
    </p:spTree>
    <p:extLst>
      <p:ext uri="{BB962C8B-B14F-4D97-AF65-F5344CB8AC3E}">
        <p14:creationId xmlns:p14="http://schemas.microsoft.com/office/powerpoint/2010/main" val="2086967348"/>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82563" y="272607"/>
            <a:ext cx="5864225" cy="725120"/>
          </a:xfrm>
        </p:spPr>
        <p:txBody>
          <a:bodyPr/>
          <a:lstStyle/>
          <a:p>
            <a:pPr algn="l" eaLnBrk="1" hangingPunct="1"/>
            <a:r>
              <a:rPr lang="zh-TW" altLang="en-US" sz="4000" b="1" dirty="0">
                <a:latin typeface="Times New Roman" panose="02020603050405020304" pitchFamily="18" charset="0"/>
                <a:ea typeface="標楷體" panose="03000509000000000000" pitchFamily="65" charset="-120"/>
              </a:rPr>
              <a:t>骨幹月平均</a:t>
            </a:r>
            <a:r>
              <a:rPr lang="en-US" altLang="zh-TW" sz="4000" b="1" dirty="0">
                <a:latin typeface="Times New Roman" panose="02020603050405020304" pitchFamily="18" charset="0"/>
                <a:ea typeface="標楷體" panose="03000509000000000000" pitchFamily="65" charset="-120"/>
              </a:rPr>
              <a:t> Availability</a:t>
            </a:r>
            <a:endParaRPr lang="en-US" altLang="zh-TW" b="1" dirty="0">
              <a:latin typeface="Times New Roman" panose="02020603050405020304" pitchFamily="18" charset="0"/>
              <a:ea typeface="標楷體" panose="03000509000000000000" pitchFamily="65" charset="-120"/>
            </a:endParaRPr>
          </a:p>
        </p:txBody>
      </p:sp>
      <p:sp>
        <p:nvSpPr>
          <p:cNvPr id="7171" name="Rectangle 89"/>
          <p:cNvSpPr>
            <a:spLocks noChangeArrowheads="1"/>
          </p:cNvSpPr>
          <p:nvPr/>
        </p:nvSpPr>
        <p:spPr bwMode="auto">
          <a:xfrm>
            <a:off x="182563" y="2713038"/>
            <a:ext cx="8778875" cy="0"/>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endParaRPr lang="zh-TW" altLang="en-US"/>
          </a:p>
        </p:txBody>
      </p:sp>
      <p:sp>
        <p:nvSpPr>
          <p:cNvPr id="7172" name="Text Box 219"/>
          <p:cNvSpPr txBox="1">
            <a:spLocks noChangeArrowheads="1"/>
          </p:cNvSpPr>
          <p:nvPr/>
        </p:nvSpPr>
        <p:spPr bwMode="auto">
          <a:xfrm>
            <a:off x="755576" y="5218741"/>
            <a:ext cx="763284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square">
            <a:spAutoFit/>
          </a:bodyPr>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hangingPunct="1"/>
            <a:r>
              <a:rPr lang="en-US" altLang="zh-TW" b="1" dirty="0">
                <a:ea typeface="標楷體" pitchFamily="65" charset="-120"/>
              </a:rPr>
              <a:t>TWAREN</a:t>
            </a:r>
            <a:r>
              <a:rPr lang="zh-TW" altLang="en-US" b="1" dirty="0">
                <a:ea typeface="標楷體" pitchFamily="65" charset="-120"/>
              </a:rPr>
              <a:t>平均</a:t>
            </a:r>
            <a:r>
              <a:rPr lang="en-US" altLang="zh-TW" b="1" dirty="0">
                <a:ea typeface="標楷體" pitchFamily="65" charset="-120"/>
              </a:rPr>
              <a:t>Availability</a:t>
            </a:r>
            <a:r>
              <a:rPr lang="zh-TW" altLang="en-US" b="1" dirty="0">
                <a:ea typeface="標楷體" pitchFamily="65" charset="-120"/>
              </a:rPr>
              <a:t>：</a:t>
            </a:r>
            <a:endParaRPr lang="en-US" altLang="zh-TW" b="1" dirty="0">
              <a:ea typeface="標楷體" pitchFamily="65" charset="-120"/>
            </a:endParaRPr>
          </a:p>
          <a:p>
            <a:pPr algn="ctr" eaLnBrk="1" hangingPunct="1"/>
            <a:r>
              <a:rPr lang="zh-TW" altLang="en-US" b="1" dirty="0">
                <a:ea typeface="標楷體" pitchFamily="65" charset="-120"/>
              </a:rPr>
              <a:t>各</a:t>
            </a:r>
            <a:r>
              <a:rPr lang="en-US" altLang="zh-TW" b="1" dirty="0" err="1">
                <a:ea typeface="標楷體" pitchFamily="65" charset="-120"/>
              </a:rPr>
              <a:t>GigaPOP</a:t>
            </a:r>
            <a:r>
              <a:rPr lang="zh-TW" altLang="en-US" b="1" dirty="0">
                <a:ea typeface="標楷體" pitchFamily="65" charset="-120"/>
              </a:rPr>
              <a:t>設備量測當月點對點</a:t>
            </a:r>
            <a:r>
              <a:rPr lang="en-US" altLang="zh-TW" b="1" dirty="0">
                <a:ea typeface="標楷體" pitchFamily="65" charset="-120"/>
              </a:rPr>
              <a:t>Availability</a:t>
            </a:r>
            <a:r>
              <a:rPr lang="zh-TW" altLang="en-US" b="1" dirty="0">
                <a:ea typeface="標楷體" pitchFamily="65" charset="-120"/>
              </a:rPr>
              <a:t>的平均值 </a:t>
            </a:r>
            <a:endParaRPr lang="en-US" altLang="zh-TW" b="1" dirty="0">
              <a:ea typeface="標楷體" pitchFamily="65" charset="-120"/>
            </a:endParaRPr>
          </a:p>
        </p:txBody>
      </p:sp>
      <p:sp>
        <p:nvSpPr>
          <p:cNvPr id="7173" name="Rectangle 362"/>
          <p:cNvSpPr>
            <a:spLocks noChangeArrowheads="1"/>
          </p:cNvSpPr>
          <p:nvPr/>
        </p:nvSpPr>
        <p:spPr bwMode="auto">
          <a:xfrm>
            <a:off x="-914400" y="2940050"/>
            <a:ext cx="10972800" cy="0"/>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endParaRPr lang="zh-TW" altLang="en-US"/>
          </a:p>
        </p:txBody>
      </p:sp>
      <p:graphicFrame>
        <p:nvGraphicFramePr>
          <p:cNvPr id="5" name="表格 3">
            <a:extLst>
              <a:ext uri="{FF2B5EF4-FFF2-40B4-BE49-F238E27FC236}">
                <a16:creationId xmlns:a16="http://schemas.microsoft.com/office/drawing/2014/main" id="{30931BEE-48C8-5F0A-34E2-E42F49332B36}"/>
              </a:ext>
            </a:extLst>
          </p:cNvPr>
          <p:cNvGraphicFramePr>
            <a:graphicFrameLocks noGrp="1"/>
          </p:cNvGraphicFramePr>
          <p:nvPr>
            <p:extLst>
              <p:ext uri="{D42A27DB-BD31-4B8C-83A1-F6EECF244321}">
                <p14:modId xmlns:p14="http://schemas.microsoft.com/office/powerpoint/2010/main" val="2458777989"/>
              </p:ext>
            </p:extLst>
          </p:nvPr>
        </p:nvGraphicFramePr>
        <p:xfrm>
          <a:off x="1367644" y="1447016"/>
          <a:ext cx="6408712" cy="3566160"/>
        </p:xfrm>
        <a:graphic>
          <a:graphicData uri="http://schemas.openxmlformats.org/drawingml/2006/table">
            <a:tbl>
              <a:tblPr firstRow="1" bandRow="1">
                <a:tableStyleId>{5C22544A-7EE6-4342-B048-85BDC9FD1C3A}</a:tableStyleId>
              </a:tblPr>
              <a:tblGrid>
                <a:gridCol w="3072215">
                  <a:extLst>
                    <a:ext uri="{9D8B030D-6E8A-4147-A177-3AD203B41FA5}">
                      <a16:colId xmlns:a16="http://schemas.microsoft.com/office/drawing/2014/main" val="376810473"/>
                    </a:ext>
                  </a:extLst>
                </a:gridCol>
                <a:gridCol w="3336497">
                  <a:extLst>
                    <a:ext uri="{9D8B030D-6E8A-4147-A177-3AD203B41FA5}">
                      <a16:colId xmlns:a16="http://schemas.microsoft.com/office/drawing/2014/main" val="502815469"/>
                    </a:ext>
                  </a:extLst>
                </a:gridCol>
              </a:tblGrid>
              <a:tr h="412985">
                <a:tc>
                  <a:txBody>
                    <a:bodyPr/>
                    <a:lstStyle/>
                    <a:p>
                      <a:pPr algn="ct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Time</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月平均</a:t>
                      </a: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Availability</a:t>
                      </a:r>
                    </a:p>
                    <a:p>
                      <a:pPr algn="ct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單位：</a:t>
                      </a: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nchor="ctr"/>
                </a:tc>
                <a:extLst>
                  <a:ext uri="{0D108BD9-81ED-4DB2-BD59-A6C34878D82A}">
                    <a16:rowId xmlns:a16="http://schemas.microsoft.com/office/drawing/2014/main" val="1215036461"/>
                  </a:ext>
                </a:extLst>
              </a:tr>
              <a:tr h="370840">
                <a:tc>
                  <a:txBody>
                    <a:bodyPr/>
                    <a:lstStyle/>
                    <a:p>
                      <a:pPr algn="ct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202</a:t>
                      </a: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6</a:t>
                      </a: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/0</a:t>
                      </a: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99.996</a:t>
                      </a:r>
                      <a:endParaRPr lang="zh-TW"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2489670575"/>
                  </a:ext>
                </a:extLst>
              </a:tr>
              <a:tr h="370840">
                <a:tc>
                  <a:txBody>
                    <a:bodyPr/>
                    <a:lstStyle/>
                    <a:p>
                      <a:pPr algn="ct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2026/02</a:t>
                      </a:r>
                      <a:endParaRPr lang="zh-TW"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99.975</a:t>
                      </a:r>
                      <a:endParaRPr lang="zh-TW"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3402334030"/>
                  </a:ext>
                </a:extLst>
              </a:tr>
              <a:tr h="370840">
                <a:tc>
                  <a:txBody>
                    <a:bodyPr/>
                    <a:lstStyle/>
                    <a:p>
                      <a:pPr algn="ct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2026/03</a:t>
                      </a:r>
                      <a:endParaRPr lang="zh-TW"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99.929</a:t>
                      </a:r>
                      <a:endParaRPr 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3103894787"/>
                  </a:ext>
                </a:extLst>
              </a:tr>
              <a:tr h="370840">
                <a:tc>
                  <a:txBody>
                    <a:bodyPr/>
                    <a:lstStyle/>
                    <a:p>
                      <a:pPr algn="ct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202</a:t>
                      </a: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6</a:t>
                      </a: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/0</a:t>
                      </a: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4</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100.000</a:t>
                      </a:r>
                      <a:endParaRPr lang="zh-TW"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10004"/>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2026/05</a:t>
                      </a:r>
                      <a:endParaRPr lang="zh-TW"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100.000</a:t>
                      </a:r>
                      <a:endParaRPr lang="zh-TW"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3470401264"/>
                  </a:ext>
                </a:extLst>
              </a:tr>
              <a:tr h="370840">
                <a:tc>
                  <a:txBody>
                    <a:bodyPr/>
                    <a:lstStyle/>
                    <a:p>
                      <a:pPr algn="ctr"/>
                      <a:r>
                        <a:rPr lang="en-US"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2026/01~2026/05</a:t>
                      </a:r>
                      <a:r>
                        <a:rPr 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平均</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99.979</a:t>
                      </a:r>
                      <a:endParaRPr lang="zh-TW"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81659334"/>
                  </a:ext>
                </a:extLst>
              </a:tr>
            </a:tbl>
          </a:graphicData>
        </a:graphic>
      </p:graphicFrame>
    </p:spTree>
    <p:extLst>
      <p:ext uri="{BB962C8B-B14F-4D97-AF65-F5344CB8AC3E}">
        <p14:creationId xmlns:p14="http://schemas.microsoft.com/office/powerpoint/2010/main" val="2595411758"/>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62181" y="97727"/>
            <a:ext cx="6376975" cy="1013165"/>
          </a:xfrm>
        </p:spPr>
        <p:txBody>
          <a:bodyPr>
            <a:normAutofit fontScale="90000"/>
          </a:bodyPr>
          <a:lstStyle/>
          <a:p>
            <a:pPr algn="l" eaLnBrk="1" hangingPunct="1"/>
            <a:r>
              <a:rPr lang="en-US" altLang="zh-TW" sz="4000" b="1" dirty="0">
                <a:latin typeface="Times New Roman" panose="02020603050405020304" pitchFamily="18" charset="0"/>
                <a:ea typeface="標楷體" panose="03000509000000000000" pitchFamily="65" charset="-120"/>
                <a:cs typeface="Arial" panose="020B0604020202020204" pitchFamily="34" charset="0"/>
              </a:rPr>
              <a:t>GigaPOP ASR To Backbone</a:t>
            </a:r>
            <a:br>
              <a:rPr lang="en-US" altLang="zh-TW" sz="4000" b="1" dirty="0">
                <a:latin typeface="Times New Roman" panose="02020603050405020304" pitchFamily="18" charset="0"/>
                <a:ea typeface="標楷體" panose="03000509000000000000" pitchFamily="65" charset="-120"/>
                <a:cs typeface="Arial" panose="020B0604020202020204" pitchFamily="34" charset="0"/>
              </a:rPr>
            </a:br>
            <a:r>
              <a:rPr lang="en-US" altLang="zh-TW" sz="4000" b="1" dirty="0">
                <a:latin typeface="Times New Roman" panose="02020603050405020304" pitchFamily="18" charset="0"/>
                <a:ea typeface="標楷體" panose="03000509000000000000" pitchFamily="65" charset="-120"/>
                <a:cs typeface="Arial" panose="020B0604020202020204" pitchFamily="34" charset="0"/>
              </a:rPr>
              <a:t>Traffic Utilization</a:t>
            </a:r>
            <a:endParaRPr lang="en-US" altLang="zh-TW" b="1" dirty="0">
              <a:latin typeface="Times New Roman" panose="02020603050405020304" pitchFamily="18" charset="0"/>
              <a:ea typeface="標楷體" panose="03000509000000000000" pitchFamily="65" charset="-120"/>
              <a:cs typeface="Arial" panose="020B0604020202020204" pitchFamily="34" charset="0"/>
            </a:endParaRPr>
          </a:p>
        </p:txBody>
      </p:sp>
      <p:sp>
        <p:nvSpPr>
          <p:cNvPr id="8195" name="Rectangle 89"/>
          <p:cNvSpPr>
            <a:spLocks noChangeArrowheads="1"/>
          </p:cNvSpPr>
          <p:nvPr/>
        </p:nvSpPr>
        <p:spPr bwMode="auto">
          <a:xfrm>
            <a:off x="182563" y="2713038"/>
            <a:ext cx="8778875" cy="0"/>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endParaRPr lang="zh-TW" altLang="en-US"/>
          </a:p>
        </p:txBody>
      </p:sp>
      <p:sp>
        <p:nvSpPr>
          <p:cNvPr id="5124" name="Text Box 219"/>
          <p:cNvSpPr txBox="1">
            <a:spLocks noChangeArrowheads="1"/>
          </p:cNvSpPr>
          <p:nvPr/>
        </p:nvSpPr>
        <p:spPr bwMode="auto">
          <a:xfrm>
            <a:off x="282123" y="5120123"/>
            <a:ext cx="8779893" cy="646331"/>
          </a:xfrm>
          <a:prstGeom prst="rect">
            <a:avLst/>
          </a:prstGeom>
          <a:noFill/>
          <a:ln w="12700">
            <a:noFill/>
            <a:miter lim="800000"/>
            <a:headEnd type="none" w="sm" len="sm"/>
            <a:tailEnd type="none" w="sm" len="sm"/>
          </a:ln>
        </p:spPr>
        <p:txBody>
          <a:bodyPr wrap="square">
            <a:spAutoFit/>
          </a:bodyPr>
          <a:lstStyle/>
          <a:p>
            <a:pPr marL="342900" indent="-342900" fontAlgn="ctr">
              <a:defRPr/>
            </a:pPr>
            <a:r>
              <a:rPr lang="en-US" altLang="zh-TW" b="1" dirty="0">
                <a:latin typeface="Times New Roman" panose="02020603050405020304" pitchFamily="18" charset="0"/>
                <a:ea typeface="標楷體" pitchFamily="65" charset="-120"/>
                <a:cs typeface="Times New Roman" charset="0"/>
              </a:rPr>
              <a:t>TWAREN IP </a:t>
            </a:r>
            <a:r>
              <a:rPr lang="zh-TW" altLang="en-US" b="1" dirty="0">
                <a:latin typeface="Times New Roman" panose="02020603050405020304" pitchFamily="18" charset="0"/>
                <a:ea typeface="標楷體" pitchFamily="65" charset="-120"/>
                <a:cs typeface="Times New Roman" charset="0"/>
              </a:rPr>
              <a:t>骨幹平均使用量</a:t>
            </a:r>
            <a:r>
              <a:rPr lang="en-US" altLang="zh-TW" b="1" dirty="0">
                <a:latin typeface="Times New Roman" panose="02020603050405020304" pitchFamily="18" charset="0"/>
                <a:ea typeface="標楷體" pitchFamily="65" charset="-120"/>
                <a:cs typeface="Times New Roman" charset="0"/>
              </a:rPr>
              <a:t>(Average) = </a:t>
            </a:r>
            <a:r>
              <a:rPr lang="zh-TW" altLang="en-US" b="1" dirty="0">
                <a:latin typeface="Times New Roman" panose="02020603050405020304" pitchFamily="18" charset="0"/>
                <a:ea typeface="標楷體" pitchFamily="65" charset="-120"/>
                <a:cs typeface="Times New Roman" charset="0"/>
              </a:rPr>
              <a:t>實際傳輸平均流量總和 </a:t>
            </a:r>
            <a:r>
              <a:rPr lang="en-US" altLang="zh-TW" b="1" dirty="0">
                <a:latin typeface="Times New Roman" panose="02020603050405020304" pitchFamily="18" charset="0"/>
                <a:ea typeface="標楷體" pitchFamily="65" charset="-120"/>
                <a:cs typeface="Times New Roman" charset="0"/>
              </a:rPr>
              <a:t>÷ </a:t>
            </a:r>
            <a:r>
              <a:rPr lang="zh-TW" altLang="en-US" b="1" dirty="0">
                <a:latin typeface="Times New Roman" panose="02020603050405020304" pitchFamily="18" charset="0"/>
                <a:ea typeface="標楷體" pitchFamily="65" charset="-120"/>
                <a:cs typeface="Times New Roman" charset="0"/>
              </a:rPr>
              <a:t>實際頻寬流量總和</a:t>
            </a:r>
            <a:endParaRPr lang="en-US" altLang="zh-TW" b="1" dirty="0">
              <a:latin typeface="Times New Roman" panose="02020603050405020304" pitchFamily="18" charset="0"/>
              <a:ea typeface="標楷體" pitchFamily="65" charset="-120"/>
              <a:cs typeface="Times New Roman" charset="0"/>
            </a:endParaRPr>
          </a:p>
          <a:p>
            <a:pPr marL="342900" indent="-342900" fontAlgn="ctr">
              <a:defRPr/>
            </a:pPr>
            <a:r>
              <a:rPr lang="en-US" altLang="zh-TW" b="1" dirty="0">
                <a:latin typeface="Times New Roman" panose="02020603050405020304" pitchFamily="18" charset="0"/>
                <a:ea typeface="標楷體" pitchFamily="65" charset="-120"/>
                <a:cs typeface="Times New Roman" charset="0"/>
              </a:rPr>
              <a:t>TWAREN IP </a:t>
            </a:r>
            <a:r>
              <a:rPr lang="zh-TW" altLang="en-US" b="1" dirty="0">
                <a:latin typeface="Times New Roman" panose="02020603050405020304" pitchFamily="18" charset="0"/>
                <a:ea typeface="標楷體" pitchFamily="65" charset="-120"/>
                <a:cs typeface="Times New Roman" charset="0"/>
              </a:rPr>
              <a:t>骨幹尖峰使用量</a:t>
            </a:r>
            <a:r>
              <a:rPr lang="en-US" altLang="zh-TW" b="1" dirty="0">
                <a:latin typeface="Times New Roman" panose="02020603050405020304" pitchFamily="18" charset="0"/>
                <a:ea typeface="標楷體" pitchFamily="65" charset="-120"/>
                <a:cs typeface="Times New Roman" charset="0"/>
              </a:rPr>
              <a:t>(Max) = </a:t>
            </a:r>
            <a:r>
              <a:rPr lang="zh-TW" altLang="en-US" b="1" dirty="0">
                <a:latin typeface="Times New Roman" panose="02020603050405020304" pitchFamily="18" charset="0"/>
                <a:ea typeface="標楷體" pitchFamily="65" charset="-120"/>
                <a:cs typeface="Times New Roman" charset="0"/>
              </a:rPr>
              <a:t>實際傳輸最大流量總和 </a:t>
            </a:r>
            <a:r>
              <a:rPr lang="en-US" altLang="zh-TW" b="1" dirty="0">
                <a:latin typeface="Times New Roman" panose="02020603050405020304" pitchFamily="18" charset="0"/>
                <a:ea typeface="標楷體" pitchFamily="65" charset="-120"/>
                <a:cs typeface="Times New Roman" charset="0"/>
              </a:rPr>
              <a:t>÷ </a:t>
            </a:r>
            <a:r>
              <a:rPr lang="zh-TW" altLang="en-US" b="1" dirty="0">
                <a:latin typeface="Times New Roman" panose="02020603050405020304" pitchFamily="18" charset="0"/>
                <a:ea typeface="標楷體" pitchFamily="65" charset="-120"/>
                <a:cs typeface="Times New Roman" charset="0"/>
              </a:rPr>
              <a:t>實際頻寬流量總和</a:t>
            </a:r>
          </a:p>
        </p:txBody>
      </p:sp>
      <p:sp>
        <p:nvSpPr>
          <p:cNvPr id="8197" name="Rectangle 362"/>
          <p:cNvSpPr>
            <a:spLocks noChangeArrowheads="1"/>
          </p:cNvSpPr>
          <p:nvPr/>
        </p:nvSpPr>
        <p:spPr bwMode="auto">
          <a:xfrm>
            <a:off x="-914400" y="2940050"/>
            <a:ext cx="10972800" cy="0"/>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endParaRPr lang="zh-TW" altLang="en-US"/>
          </a:p>
        </p:txBody>
      </p:sp>
      <p:graphicFrame>
        <p:nvGraphicFramePr>
          <p:cNvPr id="4" name="表格 4">
            <a:extLst>
              <a:ext uri="{FF2B5EF4-FFF2-40B4-BE49-F238E27FC236}">
                <a16:creationId xmlns:a16="http://schemas.microsoft.com/office/drawing/2014/main" id="{C62C12A9-1DD6-2A75-307B-EB5493927734}"/>
              </a:ext>
            </a:extLst>
          </p:cNvPr>
          <p:cNvGraphicFramePr>
            <a:graphicFrameLocks noGrp="1"/>
          </p:cNvGraphicFramePr>
          <p:nvPr>
            <p:extLst>
              <p:ext uri="{D42A27DB-BD31-4B8C-83A1-F6EECF244321}">
                <p14:modId xmlns:p14="http://schemas.microsoft.com/office/powerpoint/2010/main" val="691242765"/>
              </p:ext>
            </p:extLst>
          </p:nvPr>
        </p:nvGraphicFramePr>
        <p:xfrm>
          <a:off x="346225" y="1414711"/>
          <a:ext cx="8451550" cy="3566160"/>
        </p:xfrm>
        <a:graphic>
          <a:graphicData uri="http://schemas.openxmlformats.org/drawingml/2006/table">
            <a:tbl>
              <a:tblPr firstRow="1" bandRow="1">
                <a:tableStyleId>{5C22544A-7EE6-4342-B048-85BDC9FD1C3A}</a:tableStyleId>
              </a:tblPr>
              <a:tblGrid>
                <a:gridCol w="2959664">
                  <a:extLst>
                    <a:ext uri="{9D8B030D-6E8A-4147-A177-3AD203B41FA5}">
                      <a16:colId xmlns:a16="http://schemas.microsoft.com/office/drawing/2014/main" val="2645597158"/>
                    </a:ext>
                  </a:extLst>
                </a:gridCol>
                <a:gridCol w="2818205">
                  <a:extLst>
                    <a:ext uri="{9D8B030D-6E8A-4147-A177-3AD203B41FA5}">
                      <a16:colId xmlns:a16="http://schemas.microsoft.com/office/drawing/2014/main" val="299353166"/>
                    </a:ext>
                  </a:extLst>
                </a:gridCol>
                <a:gridCol w="2673681">
                  <a:extLst>
                    <a:ext uri="{9D8B030D-6E8A-4147-A177-3AD203B41FA5}">
                      <a16:colId xmlns:a16="http://schemas.microsoft.com/office/drawing/2014/main" val="4109957501"/>
                    </a:ext>
                  </a:extLst>
                </a:gridCol>
              </a:tblGrid>
              <a:tr h="307920">
                <a:tc>
                  <a:txBody>
                    <a:bodyPr/>
                    <a:lstStyle/>
                    <a:p>
                      <a:pPr algn="ct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Time</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TWAREN IP </a:t>
                      </a:r>
                      <a:r>
                        <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骨幹平均使用</a:t>
                      </a:r>
                      <a:r>
                        <a:rPr lang="zh-TW" altLang="zh-TW" sz="2400" b="1" kern="100" dirty="0">
                          <a:solidFill>
                            <a:schemeClr val="lt1"/>
                          </a:solidFill>
                          <a:effectLst/>
                          <a:latin typeface="Times New Roman" panose="02020603050405020304" pitchFamily="18" charset="0"/>
                          <a:ea typeface="標楷體" panose="03000509000000000000" pitchFamily="65" charset="-120"/>
                          <a:cs typeface="Times New Roman" panose="02020603050405020304" pitchFamily="18" charset="0"/>
                        </a:rPr>
                        <a:t>率</a:t>
                      </a: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(Average)</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tc>
                <a:tc>
                  <a:txBody>
                    <a:bodyPr/>
                    <a:lstStyle/>
                    <a:p>
                      <a:pPr algn="ct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TWAREN IP </a:t>
                      </a:r>
                      <a:r>
                        <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骨幹尖峰使用</a:t>
                      </a:r>
                      <a:r>
                        <a:rPr lang="zh-TW" altLang="zh-TW" sz="2400" b="1" kern="100" dirty="0">
                          <a:solidFill>
                            <a:schemeClr val="lt1"/>
                          </a:solidFill>
                          <a:effectLst/>
                          <a:latin typeface="Times New Roman" panose="02020603050405020304" pitchFamily="18" charset="0"/>
                          <a:ea typeface="標楷體" panose="03000509000000000000" pitchFamily="65" charset="-120"/>
                          <a:cs typeface="Times New Roman" panose="02020603050405020304" pitchFamily="18" charset="0"/>
                        </a:rPr>
                        <a:t>率</a:t>
                      </a: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(Max)</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736841776"/>
                  </a:ext>
                </a:extLst>
              </a:tr>
              <a:tr h="370840">
                <a:tc>
                  <a:txBody>
                    <a:bodyPr/>
                    <a:lstStyle/>
                    <a:p>
                      <a:pPr algn="ct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202</a:t>
                      </a: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6</a:t>
                      </a: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/0</a:t>
                      </a: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1</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1.45%</a:t>
                      </a:r>
                      <a:endParaRPr 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94.10%</a:t>
                      </a:r>
                      <a:endParaRPr 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3129387580"/>
                  </a:ext>
                </a:extLst>
              </a:tr>
              <a:tr h="370840">
                <a:tc>
                  <a:txBody>
                    <a:bodyPr/>
                    <a:lstStyle/>
                    <a:p>
                      <a:pPr algn="ct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2026/02</a:t>
                      </a:r>
                      <a:endParaRPr lang="zh-TW"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1.37%</a:t>
                      </a:r>
                      <a:endParaRPr 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99.06%</a:t>
                      </a:r>
                    </a:p>
                  </a:txBody>
                  <a:tcPr/>
                </a:tc>
                <a:extLst>
                  <a:ext uri="{0D108BD9-81ED-4DB2-BD59-A6C34878D82A}">
                    <a16:rowId xmlns:a16="http://schemas.microsoft.com/office/drawing/2014/main" val="3669086293"/>
                  </a:ext>
                </a:extLst>
              </a:tr>
              <a:tr h="370840">
                <a:tc>
                  <a:txBody>
                    <a:bodyPr/>
                    <a:lstStyle/>
                    <a:p>
                      <a:pPr algn="ct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2026/03</a:t>
                      </a:r>
                      <a:endParaRPr lang="zh-TW"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2.72%</a:t>
                      </a:r>
                      <a:endParaRPr 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91.22%</a:t>
                      </a:r>
                      <a:endParaRPr 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3226253020"/>
                  </a:ext>
                </a:extLst>
              </a:tr>
              <a:tr h="370840">
                <a:tc>
                  <a:txBody>
                    <a:bodyPr/>
                    <a:lstStyle/>
                    <a:p>
                      <a:pPr algn="ct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202</a:t>
                      </a: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6</a:t>
                      </a:r>
                      <a:r>
                        <a:rPr lang="en-US" sz="2400" kern="100" dirty="0">
                          <a:effectLst/>
                          <a:latin typeface="Times New Roman" panose="02020603050405020304" pitchFamily="18" charset="0"/>
                          <a:ea typeface="標楷體" panose="03000509000000000000" pitchFamily="65" charset="-120"/>
                          <a:cs typeface="Times New Roman" panose="02020603050405020304" pitchFamily="18" charset="0"/>
                        </a:rPr>
                        <a:t>/0</a:t>
                      </a: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4</a:t>
                      </a:r>
                      <a:endParaRPr 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2.77%</a:t>
                      </a:r>
                      <a:endParaRPr 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70.31%</a:t>
                      </a:r>
                    </a:p>
                  </a:txBody>
                  <a:tcPr/>
                </a:tc>
                <a:extLst>
                  <a:ext uri="{0D108BD9-81ED-4DB2-BD59-A6C34878D82A}">
                    <a16:rowId xmlns:a16="http://schemas.microsoft.com/office/drawing/2014/main" val="10004"/>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rPr>
                        <a:t>2026/05</a:t>
                      </a:r>
                      <a:endParaRPr lang="zh-TW" altLang="zh-TW" sz="2400" kern="100" dirty="0">
                        <a:effectLst/>
                        <a:latin typeface="Times New Roman" panose="02020603050405020304" pitchFamily="18" charset="0"/>
                        <a:ea typeface="標楷體" panose="03000509000000000000" pitchFamily="65" charset="-120"/>
                        <a:cs typeface="Times New Roman" panose="02020603050405020304" pitchFamily="18" charset="0"/>
                      </a:endParaRP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2.17%</a:t>
                      </a:r>
                      <a:endParaRPr 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70.80%</a:t>
                      </a:r>
                    </a:p>
                  </a:txBody>
                  <a:tcPr/>
                </a:tc>
                <a:extLst>
                  <a:ext uri="{0D108BD9-81ED-4DB2-BD59-A6C34878D82A}">
                    <a16:rowId xmlns:a16="http://schemas.microsoft.com/office/drawing/2014/main" val="45708983"/>
                  </a:ext>
                </a:extLst>
              </a:tr>
              <a:tr h="370840">
                <a:tc>
                  <a:txBody>
                    <a:bodyPr/>
                    <a:lstStyle/>
                    <a:p>
                      <a:pPr algn="ctr"/>
                      <a:r>
                        <a:rPr lang="en-US"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2026/01~2026/05</a:t>
                      </a:r>
                      <a:r>
                        <a:rPr 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平均</a:t>
                      </a:r>
                    </a:p>
                  </a:txBody>
                  <a:tcPr/>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2.02%</a:t>
                      </a:r>
                      <a:endParaRPr 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endParaRPr>
                    </a:p>
                  </a:txBody>
                  <a:tcPr marL="0" marR="0" marT="0" marB="0"/>
                </a:tc>
                <a:tc>
                  <a:txBody>
                    <a:bodyPr/>
                    <a:lstStyle/>
                    <a:p>
                      <a:pPr algn="ctr"/>
                      <a:r>
                        <a:rPr lang="en-US" altLang="zh-TW" sz="2400" kern="100" dirty="0">
                          <a:solidFill>
                            <a:schemeClr val="tx1"/>
                          </a:solidFill>
                          <a:effectLst/>
                          <a:latin typeface="Times New Roman" panose="02020603050405020304" pitchFamily="18" charset="0"/>
                          <a:ea typeface="標楷體" panose="03000509000000000000" pitchFamily="65" charset="-120"/>
                          <a:cs typeface="Times New Roman" panose="02020603050405020304" pitchFamily="18" charset="0"/>
                        </a:rPr>
                        <a:t>99.06%</a:t>
                      </a:r>
                    </a:p>
                  </a:txBody>
                  <a:tcPr/>
                </a:tc>
                <a:extLst>
                  <a:ext uri="{0D108BD9-81ED-4DB2-BD59-A6C34878D82A}">
                    <a16:rowId xmlns:a16="http://schemas.microsoft.com/office/drawing/2014/main" val="3043522411"/>
                  </a:ext>
                </a:extLst>
              </a:tr>
            </a:tbl>
          </a:graphicData>
        </a:graphic>
      </p:graphicFrame>
    </p:spTree>
    <p:extLst>
      <p:ext uri="{BB962C8B-B14F-4D97-AF65-F5344CB8AC3E}">
        <p14:creationId xmlns:p14="http://schemas.microsoft.com/office/powerpoint/2010/main" val="3291849374"/>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77" name="文字方塊 3"/>
          <p:cNvSpPr txBox="1">
            <a:spLocks noChangeArrowheads="1"/>
          </p:cNvSpPr>
          <p:nvPr/>
        </p:nvSpPr>
        <p:spPr bwMode="auto">
          <a:xfrm>
            <a:off x="107504" y="1321548"/>
            <a:ext cx="583264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marL="0" indent="0" algn="just" eaLnBrk="1" hangingPunct="1">
              <a:spcBef>
                <a:spcPct val="0"/>
              </a:spcBef>
              <a:buNone/>
            </a:pPr>
            <a:r>
              <a:rPr lang="en-US" altLang="zh-TW" sz="2200" dirty="0">
                <a:latin typeface="Times New Roman" panose="02020603050405020304" pitchFamily="18" charset="0"/>
                <a:ea typeface="標楷體" panose="03000509000000000000" pitchFamily="65" charset="-120"/>
                <a:cs typeface="Arial" panose="020B0604020202020204" pitchFamily="34" charset="0"/>
              </a:rPr>
              <a:t>TWAREN</a:t>
            </a:r>
            <a:r>
              <a:rPr lang="zh-TW" altLang="en-US" sz="2200" dirty="0">
                <a:latin typeface="Times New Roman" panose="02020603050405020304" pitchFamily="18" charset="0"/>
                <a:ea typeface="標楷體" panose="03000509000000000000" pitchFamily="65" charset="-120"/>
                <a:cs typeface="Arial" panose="020B0604020202020204" pitchFamily="34" charset="0"/>
              </a:rPr>
              <a:t>國內已配置頻寬使用量</a:t>
            </a:r>
            <a:r>
              <a:rPr lang="en-US" altLang="zh-TW" sz="2200" dirty="0">
                <a:latin typeface="Times New Roman" panose="02020603050405020304" pitchFamily="18" charset="0"/>
                <a:ea typeface="標楷體" panose="03000509000000000000" pitchFamily="65" charset="-120"/>
                <a:cs typeface="Arial" panose="020B0604020202020204" pitchFamily="34" charset="0"/>
              </a:rPr>
              <a:t>/</a:t>
            </a:r>
            <a:r>
              <a:rPr lang="zh-TW" altLang="en-US" sz="2200" dirty="0">
                <a:latin typeface="Times New Roman" panose="02020603050405020304" pitchFamily="18" charset="0"/>
                <a:ea typeface="標楷體" panose="03000509000000000000" pitchFamily="65" charset="-120"/>
                <a:cs typeface="Arial" panose="020B0604020202020204" pitchFamily="34" charset="0"/>
              </a:rPr>
              <a:t>使用率統計</a:t>
            </a:r>
          </a:p>
        </p:txBody>
      </p:sp>
      <p:sp>
        <p:nvSpPr>
          <p:cNvPr id="19478" name="文字方塊 4"/>
          <p:cNvSpPr txBox="1">
            <a:spLocks noChangeArrowheads="1"/>
          </p:cNvSpPr>
          <p:nvPr/>
        </p:nvSpPr>
        <p:spPr bwMode="auto">
          <a:xfrm>
            <a:off x="395536" y="5229200"/>
            <a:ext cx="417646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just" eaLnBrk="1" hangingPunct="1">
              <a:spcBef>
                <a:spcPct val="0"/>
              </a:spcBef>
              <a:buFontTx/>
              <a:buNone/>
            </a:pPr>
            <a:r>
              <a:rPr lang="zh-TW" altLang="en-US" sz="1800" dirty="0">
                <a:latin typeface="Times New Roman" panose="02020603050405020304" pitchFamily="18" charset="0"/>
                <a:ea typeface="標楷體" panose="03000509000000000000" pitchFamily="65" charset="-120"/>
              </a:rPr>
              <a:t>註</a:t>
            </a:r>
            <a:r>
              <a:rPr lang="en-US" altLang="zh-TW" sz="1800" dirty="0">
                <a:latin typeface="Times New Roman" panose="02020603050405020304" pitchFamily="18" charset="0"/>
                <a:ea typeface="標楷體" panose="03000509000000000000" pitchFamily="65" charset="-120"/>
              </a:rPr>
              <a:t>:</a:t>
            </a:r>
          </a:p>
          <a:p>
            <a:pPr algn="just" eaLnBrk="1" hangingPunct="1">
              <a:spcBef>
                <a:spcPct val="0"/>
              </a:spcBef>
              <a:buFontTx/>
              <a:buNone/>
            </a:pPr>
            <a:r>
              <a:rPr lang="en-US" altLang="zh-TW" sz="1800" dirty="0">
                <a:latin typeface="Times New Roman" panose="02020603050405020304" pitchFamily="18" charset="0"/>
                <a:ea typeface="標楷體" panose="03000509000000000000" pitchFamily="65" charset="-120"/>
              </a:rPr>
              <a:t>(1)</a:t>
            </a:r>
            <a:r>
              <a:rPr lang="zh-TW" altLang="en-US" sz="1800" dirty="0">
                <a:latin typeface="Times New Roman" panose="02020603050405020304" pitchFamily="18" charset="0"/>
                <a:ea typeface="標楷體" panose="03000509000000000000" pitchFamily="65" charset="-120"/>
              </a:rPr>
              <a:t>使用量單位</a:t>
            </a:r>
            <a:r>
              <a:rPr lang="en-US" altLang="zh-TW" sz="1800" dirty="0">
                <a:latin typeface="Times New Roman" panose="02020603050405020304" pitchFamily="18" charset="0"/>
                <a:ea typeface="標楷體" panose="03000509000000000000" pitchFamily="65" charset="-120"/>
              </a:rPr>
              <a:t>bps</a:t>
            </a:r>
          </a:p>
          <a:p>
            <a:pPr algn="just">
              <a:spcBef>
                <a:spcPct val="0"/>
              </a:spcBef>
              <a:buNone/>
            </a:pPr>
            <a:r>
              <a:rPr lang="en-US" altLang="zh-TW" sz="1800" dirty="0">
                <a:latin typeface="Times New Roman" panose="02020603050405020304" pitchFamily="18" charset="0"/>
                <a:ea typeface="標楷體" panose="03000509000000000000" pitchFamily="65" charset="-120"/>
              </a:rPr>
              <a:t>(2)</a:t>
            </a:r>
            <a:r>
              <a:rPr lang="zh-TW" altLang="en-US" sz="1800" dirty="0">
                <a:latin typeface="Times New Roman" panose="02020603050405020304" pitchFamily="18" charset="0"/>
                <a:ea typeface="標楷體" panose="03000509000000000000" pitchFamily="65" charset="-120"/>
              </a:rPr>
              <a:t>資料統計期間</a:t>
            </a:r>
            <a:r>
              <a:rPr lang="en-US" altLang="zh-TW" sz="1800" dirty="0">
                <a:latin typeface="Times New Roman" panose="02020603050405020304" pitchFamily="18" charset="0"/>
                <a:ea typeface="標楷體" panose="03000509000000000000" pitchFamily="65" charset="-120"/>
              </a:rPr>
              <a:t>: 2026/01/01~2026/05/31</a:t>
            </a:r>
            <a:endParaRPr lang="zh-TW" altLang="en-US" sz="1800" dirty="0">
              <a:latin typeface="Times New Roman" panose="02020603050405020304" pitchFamily="18" charset="0"/>
              <a:ea typeface="標楷體" panose="03000509000000000000" pitchFamily="65" charset="-120"/>
              <a:cs typeface="Arial" panose="020B0604020202020204" pitchFamily="34" charset="0"/>
            </a:endParaRPr>
          </a:p>
        </p:txBody>
      </p:sp>
      <p:sp>
        <p:nvSpPr>
          <p:cNvPr id="8" name="標題 1"/>
          <p:cNvSpPr>
            <a:spLocks noGrp="1"/>
          </p:cNvSpPr>
          <p:nvPr>
            <p:ph type="title"/>
          </p:nvPr>
        </p:nvSpPr>
        <p:spPr>
          <a:xfrm>
            <a:off x="22944" y="352282"/>
            <a:ext cx="6784640" cy="725120"/>
          </a:xfrm>
        </p:spPr>
        <p:txBody>
          <a:bodyPr/>
          <a:lstStyle/>
          <a:p>
            <a:pPr>
              <a:defRPr/>
            </a:pPr>
            <a:r>
              <a:rPr lang="en-US" altLang="zh-TW" sz="3600" b="1" dirty="0">
                <a:latin typeface="Times New Roman" panose="02020603050405020304" pitchFamily="18" charset="0"/>
                <a:ea typeface="標楷體" panose="03000509000000000000" pitchFamily="65" charset="-120"/>
                <a:cs typeface="Arial Unicode MS" pitchFamily="34" charset="-120"/>
              </a:rPr>
              <a:t>TWAREN</a:t>
            </a:r>
            <a:r>
              <a:rPr lang="zh-TW" altLang="en-US" sz="3600" b="1" dirty="0">
                <a:latin typeface="Times New Roman" panose="02020603050405020304" pitchFamily="18" charset="0"/>
                <a:ea typeface="標楷體" panose="03000509000000000000" pitchFamily="65" charset="-120"/>
                <a:cs typeface="Arial Unicode MS" pitchFamily="34" charset="-120"/>
              </a:rPr>
              <a:t>國內</a:t>
            </a:r>
            <a:r>
              <a:rPr lang="zh-TW" altLang="en-US" sz="3600" b="1" dirty="0">
                <a:latin typeface="Arial" panose="020B0604020202020204" pitchFamily="34" charset="0"/>
                <a:ea typeface="標楷體" panose="03000509000000000000" pitchFamily="65" charset="-120"/>
                <a:cs typeface="Arial Unicode MS" pitchFamily="34" charset="-120"/>
              </a:rPr>
              <a:t>已配置頻寬使用率</a:t>
            </a:r>
          </a:p>
        </p:txBody>
      </p:sp>
      <p:sp>
        <p:nvSpPr>
          <p:cNvPr id="19483" name="文字方塊 39"/>
          <p:cNvSpPr txBox="1">
            <a:spLocks noChangeArrowheads="1"/>
          </p:cNvSpPr>
          <p:nvPr/>
        </p:nvSpPr>
        <p:spPr bwMode="auto">
          <a:xfrm>
            <a:off x="6588224" y="5131113"/>
            <a:ext cx="20162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spcBef>
                <a:spcPct val="0"/>
              </a:spcBef>
              <a:buFontTx/>
              <a:buNone/>
            </a:pPr>
            <a:r>
              <a:rPr lang="zh-TW" altLang="en-US" sz="1800" b="1" dirty="0">
                <a:latin typeface="Times New Roman" panose="02020603050405020304" pitchFamily="18" charset="0"/>
                <a:ea typeface="標楷體" panose="03000509000000000000" pitchFamily="65" charset="-120"/>
              </a:rPr>
              <a:t>國內骨幹流量監控</a:t>
            </a:r>
          </a:p>
        </p:txBody>
      </p:sp>
      <p:pic>
        <p:nvPicPr>
          <p:cNvPr id="4" name="圖片 3">
            <a:extLst>
              <a:ext uri="{FF2B5EF4-FFF2-40B4-BE49-F238E27FC236}">
                <a16:creationId xmlns:a16="http://schemas.microsoft.com/office/drawing/2014/main" id="{1DE7A51D-64BB-BD5F-F0FA-51C264F0A5F9}"/>
              </a:ext>
            </a:extLst>
          </p:cNvPr>
          <p:cNvPicPr>
            <a:picLocks noChangeAspect="1"/>
          </p:cNvPicPr>
          <p:nvPr/>
        </p:nvPicPr>
        <p:blipFill>
          <a:blip r:embed="rId2"/>
          <a:srcRect l="1247"/>
          <a:stretch>
            <a:fillRect/>
          </a:stretch>
        </p:blipFill>
        <p:spPr>
          <a:xfrm>
            <a:off x="4860032" y="1850510"/>
            <a:ext cx="4176464" cy="3195492"/>
          </a:xfrm>
          <a:prstGeom prst="rect">
            <a:avLst/>
          </a:prstGeom>
        </p:spPr>
      </p:pic>
      <p:graphicFrame>
        <p:nvGraphicFramePr>
          <p:cNvPr id="9" name="表格 8">
            <a:extLst>
              <a:ext uri="{FF2B5EF4-FFF2-40B4-BE49-F238E27FC236}">
                <a16:creationId xmlns:a16="http://schemas.microsoft.com/office/drawing/2014/main" id="{2AC10AD0-83FB-9687-8F28-519108DCE196}"/>
              </a:ext>
            </a:extLst>
          </p:cNvPr>
          <p:cNvGraphicFramePr>
            <a:graphicFrameLocks noGrp="1"/>
          </p:cNvGraphicFramePr>
          <p:nvPr>
            <p:extLst>
              <p:ext uri="{D42A27DB-BD31-4B8C-83A1-F6EECF244321}">
                <p14:modId xmlns:p14="http://schemas.microsoft.com/office/powerpoint/2010/main" val="4077822321"/>
              </p:ext>
            </p:extLst>
          </p:nvPr>
        </p:nvGraphicFramePr>
        <p:xfrm>
          <a:off x="14469" y="2116977"/>
          <a:ext cx="4738513" cy="2915976"/>
        </p:xfrm>
        <a:graphic>
          <a:graphicData uri="http://schemas.openxmlformats.org/drawingml/2006/table">
            <a:tbl>
              <a:tblPr firstRow="1" bandRow="1">
                <a:tableStyleId>{5C22544A-7EE6-4342-B048-85BDC9FD1C3A}</a:tableStyleId>
              </a:tblPr>
              <a:tblGrid>
                <a:gridCol w="1317171">
                  <a:extLst>
                    <a:ext uri="{9D8B030D-6E8A-4147-A177-3AD203B41FA5}">
                      <a16:colId xmlns:a16="http://schemas.microsoft.com/office/drawing/2014/main" val="897628679"/>
                    </a:ext>
                  </a:extLst>
                </a:gridCol>
                <a:gridCol w="1584176">
                  <a:extLst>
                    <a:ext uri="{9D8B030D-6E8A-4147-A177-3AD203B41FA5}">
                      <a16:colId xmlns:a16="http://schemas.microsoft.com/office/drawing/2014/main" val="3133490605"/>
                    </a:ext>
                  </a:extLst>
                </a:gridCol>
                <a:gridCol w="1837166">
                  <a:extLst>
                    <a:ext uri="{9D8B030D-6E8A-4147-A177-3AD203B41FA5}">
                      <a16:colId xmlns:a16="http://schemas.microsoft.com/office/drawing/2014/main" val="4015968008"/>
                    </a:ext>
                  </a:extLst>
                </a:gridCol>
              </a:tblGrid>
              <a:tr h="513918">
                <a:tc>
                  <a:txBody>
                    <a:bodyPr/>
                    <a:lstStyle/>
                    <a:p>
                      <a:pPr algn="ctr">
                        <a:lnSpc>
                          <a:spcPct val="115000"/>
                        </a:lnSpc>
                        <a:buNone/>
                      </a:pPr>
                      <a:endParaRPr lang="zh-TW" sz="14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9495" marR="69495" marT="34747" marB="34747" anchor="ctr"/>
                </a:tc>
                <a:tc>
                  <a:txBody>
                    <a:bodyPr/>
                    <a:lstStyle/>
                    <a:p>
                      <a:pPr algn="ctr">
                        <a:lnSpc>
                          <a:spcPct val="115000"/>
                        </a:lnSpc>
                        <a:spcAft>
                          <a:spcPts val="800"/>
                        </a:spcAft>
                        <a:buNone/>
                      </a:pPr>
                      <a:r>
                        <a:rPr lang="zh-TW" sz="1400" kern="100" dirty="0">
                          <a:effectLst/>
                          <a:latin typeface="標楷體" panose="03000509000000000000" pitchFamily="65" charset="-120"/>
                          <a:ea typeface="標楷體" panose="03000509000000000000" pitchFamily="65" charset="-120"/>
                        </a:rPr>
                        <a:t>平均使用量</a:t>
                      </a:r>
                      <a:r>
                        <a:rPr lang="en-US" sz="1400" kern="100" dirty="0">
                          <a:effectLst/>
                          <a:latin typeface="標楷體" panose="03000509000000000000" pitchFamily="65" charset="-120"/>
                          <a:ea typeface="標楷體" panose="03000509000000000000" pitchFamily="65" charset="-120"/>
                        </a:rPr>
                        <a:t>/</a:t>
                      </a:r>
                      <a:endParaRPr lang="zh-TW" sz="1400" kern="100" dirty="0">
                        <a:effectLst/>
                        <a:latin typeface="標楷體" panose="03000509000000000000" pitchFamily="65" charset="-120"/>
                        <a:ea typeface="標楷體" panose="03000509000000000000" pitchFamily="65" charset="-120"/>
                      </a:endParaRPr>
                    </a:p>
                    <a:p>
                      <a:pPr algn="ctr">
                        <a:lnSpc>
                          <a:spcPct val="115000"/>
                        </a:lnSpc>
                        <a:spcAft>
                          <a:spcPts val="800"/>
                        </a:spcAft>
                        <a:buNone/>
                      </a:pPr>
                      <a:r>
                        <a:rPr lang="zh-TW" sz="1400" kern="100" dirty="0">
                          <a:effectLst/>
                          <a:latin typeface="標楷體" panose="03000509000000000000" pitchFamily="65" charset="-120"/>
                          <a:ea typeface="標楷體" panose="03000509000000000000" pitchFamily="65" charset="-120"/>
                        </a:rPr>
                        <a:t>平均使用率</a:t>
                      </a:r>
                      <a:endParaRPr lang="zh-TW" sz="14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9495" marR="69495" marT="34747" marB="34747" anchor="ctr"/>
                </a:tc>
                <a:tc>
                  <a:txBody>
                    <a:bodyPr/>
                    <a:lstStyle/>
                    <a:p>
                      <a:pPr algn="ctr">
                        <a:lnSpc>
                          <a:spcPct val="115000"/>
                        </a:lnSpc>
                        <a:spcAft>
                          <a:spcPts val="800"/>
                        </a:spcAft>
                        <a:buNone/>
                      </a:pPr>
                      <a:r>
                        <a:rPr lang="zh-TW" sz="1400" kern="100">
                          <a:effectLst/>
                          <a:latin typeface="標楷體" panose="03000509000000000000" pitchFamily="65" charset="-120"/>
                          <a:ea typeface="標楷體" panose="03000509000000000000" pitchFamily="65" charset="-120"/>
                        </a:rPr>
                        <a:t>尖峰使用量</a:t>
                      </a:r>
                      <a:r>
                        <a:rPr lang="en-US" sz="1400" kern="100">
                          <a:effectLst/>
                          <a:latin typeface="標楷體" panose="03000509000000000000" pitchFamily="65" charset="-120"/>
                          <a:ea typeface="標楷體" panose="03000509000000000000" pitchFamily="65" charset="-120"/>
                        </a:rPr>
                        <a:t>/</a:t>
                      </a:r>
                      <a:endParaRPr lang="zh-TW" sz="1400" kern="100">
                        <a:effectLst/>
                        <a:latin typeface="標楷體" panose="03000509000000000000" pitchFamily="65" charset="-120"/>
                        <a:ea typeface="標楷體" panose="03000509000000000000" pitchFamily="65" charset="-120"/>
                      </a:endParaRPr>
                    </a:p>
                    <a:p>
                      <a:pPr algn="ctr">
                        <a:lnSpc>
                          <a:spcPct val="115000"/>
                        </a:lnSpc>
                        <a:spcAft>
                          <a:spcPts val="800"/>
                        </a:spcAft>
                        <a:buNone/>
                      </a:pPr>
                      <a:r>
                        <a:rPr lang="zh-TW" sz="1400" kern="100">
                          <a:effectLst/>
                          <a:latin typeface="標楷體" panose="03000509000000000000" pitchFamily="65" charset="-120"/>
                          <a:ea typeface="標楷體" panose="03000509000000000000" pitchFamily="65" charset="-120"/>
                        </a:rPr>
                        <a:t>尖峰使用率</a:t>
                      </a:r>
                      <a:endParaRPr lang="zh-TW" sz="14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9495" marR="69495" marT="34747" marB="34747" anchor="ctr"/>
                </a:tc>
                <a:extLst>
                  <a:ext uri="{0D108BD9-81ED-4DB2-BD59-A6C34878D82A}">
                    <a16:rowId xmlns:a16="http://schemas.microsoft.com/office/drawing/2014/main" val="2394481744"/>
                  </a:ext>
                </a:extLst>
              </a:tr>
              <a:tr h="1136475">
                <a:tc>
                  <a:txBody>
                    <a:bodyPr/>
                    <a:lstStyle/>
                    <a:p>
                      <a:pPr algn="ctr">
                        <a:lnSpc>
                          <a:spcPct val="115000"/>
                        </a:lnSpc>
                        <a:spcAft>
                          <a:spcPts val="800"/>
                        </a:spcAft>
                        <a:buNone/>
                      </a:pPr>
                      <a:r>
                        <a:rPr lang="zh-TW" sz="1400" kern="100" dirty="0">
                          <a:effectLst/>
                          <a:latin typeface="標楷體" panose="03000509000000000000" pitchFamily="65" charset="-120"/>
                          <a:ea typeface="標楷體" panose="03000509000000000000" pitchFamily="65" charset="-120"/>
                        </a:rPr>
                        <a:t>主節點間</a:t>
                      </a:r>
                      <a:r>
                        <a:rPr lang="en-US" sz="1400" kern="100" dirty="0" err="1">
                          <a:effectLst/>
                          <a:latin typeface="標楷體" panose="03000509000000000000" pitchFamily="65" charset="-120"/>
                          <a:ea typeface="標楷體" panose="03000509000000000000" pitchFamily="65" charset="-120"/>
                        </a:rPr>
                        <a:t>100G</a:t>
                      </a:r>
                      <a:r>
                        <a:rPr lang="zh-TW" sz="1400" kern="100" dirty="0">
                          <a:effectLst/>
                          <a:latin typeface="標楷體" panose="03000509000000000000" pitchFamily="65" charset="-120"/>
                          <a:ea typeface="標楷體" panose="03000509000000000000" pitchFamily="65" charset="-120"/>
                        </a:rPr>
                        <a:t>電路</a:t>
                      </a:r>
                    </a:p>
                    <a:p>
                      <a:pPr algn="ctr">
                        <a:lnSpc>
                          <a:spcPct val="115000"/>
                        </a:lnSpc>
                        <a:spcAft>
                          <a:spcPts val="800"/>
                        </a:spcAft>
                        <a:buNone/>
                      </a:pPr>
                      <a:r>
                        <a:rPr lang="en-US" sz="1400" kern="100" dirty="0">
                          <a:effectLst/>
                          <a:latin typeface="標楷體" panose="03000509000000000000" pitchFamily="65" charset="-120"/>
                          <a:ea typeface="標楷體" panose="03000509000000000000" pitchFamily="65" charset="-120"/>
                        </a:rPr>
                        <a:t>(11</a:t>
                      </a:r>
                      <a:r>
                        <a:rPr lang="zh-TW" sz="1400" kern="100" dirty="0">
                          <a:effectLst/>
                          <a:latin typeface="標楷體" panose="03000509000000000000" pitchFamily="65" charset="-120"/>
                          <a:ea typeface="標楷體" panose="03000509000000000000" pitchFamily="65" charset="-120"/>
                        </a:rPr>
                        <a:t>路</a:t>
                      </a:r>
                      <a:r>
                        <a:rPr lang="en-US" sz="1400" kern="100" dirty="0" err="1">
                          <a:effectLst/>
                          <a:latin typeface="標楷體" panose="03000509000000000000" pitchFamily="65" charset="-120"/>
                          <a:ea typeface="標楷體" panose="03000509000000000000" pitchFamily="65" charset="-120"/>
                        </a:rPr>
                        <a:t>100G</a:t>
                      </a:r>
                      <a:r>
                        <a:rPr lang="en-US" sz="1400" kern="100" dirty="0">
                          <a:effectLst/>
                          <a:latin typeface="標楷體" panose="03000509000000000000" pitchFamily="65" charset="-120"/>
                          <a:ea typeface="標楷體" panose="03000509000000000000" pitchFamily="65" charset="-120"/>
                        </a:rPr>
                        <a:t>)</a:t>
                      </a:r>
                      <a:endParaRPr lang="zh-TW" sz="14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9495" marR="69495" marT="34747" marB="34747" anchor="ctr"/>
                </a:tc>
                <a:tc>
                  <a:txBody>
                    <a:bodyPr/>
                    <a:lstStyle/>
                    <a:p>
                      <a:pPr algn="ctr">
                        <a:lnSpc>
                          <a:spcPct val="115000"/>
                        </a:lnSpc>
                        <a:spcAft>
                          <a:spcPts val="800"/>
                        </a:spcAft>
                        <a:buNone/>
                      </a:pPr>
                      <a:r>
                        <a:rPr lang="en-US" sz="1400" kern="100" dirty="0">
                          <a:effectLst/>
                          <a:latin typeface="標楷體" panose="03000509000000000000" pitchFamily="65" charset="-120"/>
                          <a:ea typeface="標楷體" panose="03000509000000000000" pitchFamily="65" charset="-120"/>
                        </a:rPr>
                        <a:t>416 M – 7.02 G</a:t>
                      </a:r>
                      <a:endParaRPr lang="zh-TW" sz="1400" kern="100" dirty="0">
                        <a:effectLst/>
                        <a:latin typeface="標楷體" panose="03000509000000000000" pitchFamily="65" charset="-120"/>
                        <a:ea typeface="標楷體" panose="03000509000000000000" pitchFamily="65" charset="-120"/>
                      </a:endParaRPr>
                    </a:p>
                    <a:p>
                      <a:pPr algn="ctr">
                        <a:lnSpc>
                          <a:spcPct val="115000"/>
                        </a:lnSpc>
                        <a:spcAft>
                          <a:spcPts val="800"/>
                        </a:spcAft>
                        <a:buNone/>
                      </a:pPr>
                      <a:r>
                        <a:rPr lang="en-US" sz="1400" kern="100" dirty="0">
                          <a:effectLst/>
                          <a:latin typeface="標楷體" panose="03000509000000000000" pitchFamily="65" charset="-120"/>
                          <a:ea typeface="標楷體" panose="03000509000000000000" pitchFamily="65" charset="-120"/>
                        </a:rPr>
                        <a:t> /</a:t>
                      </a:r>
                      <a:endParaRPr lang="zh-TW" sz="1400" kern="100" dirty="0">
                        <a:effectLst/>
                        <a:latin typeface="標楷體" panose="03000509000000000000" pitchFamily="65" charset="-120"/>
                        <a:ea typeface="標楷體" panose="03000509000000000000" pitchFamily="65" charset="-120"/>
                      </a:endParaRPr>
                    </a:p>
                    <a:p>
                      <a:pPr algn="ctr">
                        <a:lnSpc>
                          <a:spcPct val="115000"/>
                        </a:lnSpc>
                        <a:spcAft>
                          <a:spcPts val="800"/>
                        </a:spcAft>
                        <a:buNone/>
                      </a:pPr>
                      <a:r>
                        <a:rPr lang="en-US" sz="1400" kern="100" dirty="0">
                          <a:effectLst/>
                          <a:latin typeface="標楷體" panose="03000509000000000000" pitchFamily="65" charset="-120"/>
                          <a:ea typeface="標楷體" panose="03000509000000000000" pitchFamily="65" charset="-120"/>
                        </a:rPr>
                        <a:t>0.42 % - 7.02 %</a:t>
                      </a:r>
                      <a:endParaRPr lang="zh-TW" sz="14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9495" marR="69495" marT="34747" marB="34747" anchor="ctr"/>
                </a:tc>
                <a:tc>
                  <a:txBody>
                    <a:bodyPr/>
                    <a:lstStyle/>
                    <a:p>
                      <a:pPr algn="ctr">
                        <a:lnSpc>
                          <a:spcPct val="115000"/>
                        </a:lnSpc>
                        <a:spcAft>
                          <a:spcPts val="800"/>
                        </a:spcAft>
                        <a:buNone/>
                      </a:pPr>
                      <a:r>
                        <a:rPr lang="en-US" sz="1400" kern="100" dirty="0">
                          <a:effectLst/>
                          <a:latin typeface="標楷體" panose="03000509000000000000" pitchFamily="65" charset="-120"/>
                          <a:ea typeface="標楷體" panose="03000509000000000000" pitchFamily="65" charset="-120"/>
                        </a:rPr>
                        <a:t>10.17 G – 81.68 G</a:t>
                      </a:r>
                      <a:endParaRPr lang="zh-TW" sz="1400" kern="100" dirty="0">
                        <a:effectLst/>
                        <a:latin typeface="標楷體" panose="03000509000000000000" pitchFamily="65" charset="-120"/>
                        <a:ea typeface="標楷體" panose="03000509000000000000" pitchFamily="65" charset="-120"/>
                      </a:endParaRPr>
                    </a:p>
                    <a:p>
                      <a:pPr algn="ctr">
                        <a:lnSpc>
                          <a:spcPct val="115000"/>
                        </a:lnSpc>
                        <a:spcAft>
                          <a:spcPts val="800"/>
                        </a:spcAft>
                        <a:buNone/>
                      </a:pPr>
                      <a:r>
                        <a:rPr lang="en-US" sz="1400" kern="100" dirty="0">
                          <a:effectLst/>
                          <a:latin typeface="標楷體" panose="03000509000000000000" pitchFamily="65" charset="-120"/>
                          <a:ea typeface="標楷體" panose="03000509000000000000" pitchFamily="65" charset="-120"/>
                        </a:rPr>
                        <a:t>/</a:t>
                      </a:r>
                      <a:endParaRPr lang="zh-TW" sz="1400" kern="100" dirty="0">
                        <a:effectLst/>
                        <a:latin typeface="標楷體" panose="03000509000000000000" pitchFamily="65" charset="-120"/>
                        <a:ea typeface="標楷體" panose="03000509000000000000" pitchFamily="65" charset="-120"/>
                      </a:endParaRPr>
                    </a:p>
                    <a:p>
                      <a:pPr algn="ctr">
                        <a:lnSpc>
                          <a:spcPct val="115000"/>
                        </a:lnSpc>
                        <a:spcAft>
                          <a:spcPts val="800"/>
                        </a:spcAft>
                        <a:buNone/>
                      </a:pPr>
                      <a:r>
                        <a:rPr lang="en-US" sz="1400" kern="100" dirty="0">
                          <a:effectLst/>
                          <a:latin typeface="標楷體" panose="03000509000000000000" pitchFamily="65" charset="-120"/>
                          <a:ea typeface="標楷體" panose="03000509000000000000" pitchFamily="65" charset="-120"/>
                        </a:rPr>
                        <a:t>10.18 % - 81.68 %</a:t>
                      </a:r>
                      <a:endParaRPr lang="zh-TW" sz="14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9495" marR="69495" marT="34747" marB="34747" anchor="ctr"/>
                </a:tc>
                <a:extLst>
                  <a:ext uri="{0D108BD9-81ED-4DB2-BD59-A6C34878D82A}">
                    <a16:rowId xmlns:a16="http://schemas.microsoft.com/office/drawing/2014/main" val="2316018385"/>
                  </a:ext>
                </a:extLst>
              </a:tr>
              <a:tr h="1136475">
                <a:tc>
                  <a:txBody>
                    <a:bodyPr/>
                    <a:lstStyle/>
                    <a:p>
                      <a:pPr algn="ctr">
                        <a:lnSpc>
                          <a:spcPct val="115000"/>
                        </a:lnSpc>
                        <a:spcAft>
                          <a:spcPts val="800"/>
                        </a:spcAft>
                        <a:buNone/>
                      </a:pPr>
                      <a:r>
                        <a:rPr lang="en-US" sz="1400" kern="100">
                          <a:effectLst/>
                          <a:latin typeface="標楷體" panose="03000509000000000000" pitchFamily="65" charset="-120"/>
                          <a:ea typeface="標楷體" panose="03000509000000000000" pitchFamily="65" charset="-120"/>
                        </a:rPr>
                        <a:t>GigaPOP</a:t>
                      </a:r>
                      <a:r>
                        <a:rPr lang="zh-TW" sz="1400" kern="100">
                          <a:effectLst/>
                          <a:latin typeface="標楷體" panose="03000509000000000000" pitchFamily="65" charset="-120"/>
                          <a:ea typeface="標楷體" panose="03000509000000000000" pitchFamily="65" charset="-120"/>
                        </a:rPr>
                        <a:t>至</a:t>
                      </a:r>
                    </a:p>
                    <a:p>
                      <a:pPr algn="ctr">
                        <a:lnSpc>
                          <a:spcPct val="115000"/>
                        </a:lnSpc>
                        <a:spcAft>
                          <a:spcPts val="800"/>
                        </a:spcAft>
                        <a:buNone/>
                      </a:pPr>
                      <a:r>
                        <a:rPr lang="zh-TW" sz="1400" kern="100">
                          <a:effectLst/>
                          <a:latin typeface="標楷體" panose="03000509000000000000" pitchFamily="65" charset="-120"/>
                          <a:ea typeface="標楷體" panose="03000509000000000000" pitchFamily="65" charset="-120"/>
                        </a:rPr>
                        <a:t>雙主節點</a:t>
                      </a:r>
                    </a:p>
                    <a:p>
                      <a:pPr algn="ctr">
                        <a:lnSpc>
                          <a:spcPct val="115000"/>
                        </a:lnSpc>
                        <a:spcAft>
                          <a:spcPts val="800"/>
                        </a:spcAft>
                        <a:buNone/>
                      </a:pPr>
                      <a:r>
                        <a:rPr lang="en-US" sz="1400" kern="100">
                          <a:effectLst/>
                          <a:latin typeface="標楷體" panose="03000509000000000000" pitchFamily="65" charset="-120"/>
                          <a:ea typeface="標楷體" panose="03000509000000000000" pitchFamily="65" charset="-120"/>
                        </a:rPr>
                        <a:t>20G</a:t>
                      </a:r>
                      <a:r>
                        <a:rPr lang="zh-TW" sz="1400" kern="100">
                          <a:effectLst/>
                          <a:latin typeface="標楷體" panose="03000509000000000000" pitchFamily="65" charset="-120"/>
                          <a:ea typeface="標楷體" panose="03000509000000000000" pitchFamily="65" charset="-120"/>
                        </a:rPr>
                        <a:t>電路</a:t>
                      </a:r>
                      <a:endParaRPr lang="zh-TW" sz="14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9495" marR="69495" marT="34747" marB="34747" anchor="ctr"/>
                </a:tc>
                <a:tc>
                  <a:txBody>
                    <a:bodyPr/>
                    <a:lstStyle/>
                    <a:p>
                      <a:pPr algn="ctr">
                        <a:lnSpc>
                          <a:spcPct val="115000"/>
                        </a:lnSpc>
                        <a:spcAft>
                          <a:spcPts val="800"/>
                        </a:spcAft>
                        <a:buNone/>
                      </a:pPr>
                      <a:r>
                        <a:rPr lang="en-US" sz="1400" kern="100">
                          <a:effectLst/>
                          <a:latin typeface="標楷體" panose="03000509000000000000" pitchFamily="65" charset="-120"/>
                          <a:ea typeface="標楷體" panose="03000509000000000000" pitchFamily="65" charset="-120"/>
                        </a:rPr>
                        <a:t>1.30 M – 685 M</a:t>
                      </a:r>
                      <a:endParaRPr lang="zh-TW" sz="1400" kern="100">
                        <a:effectLst/>
                        <a:latin typeface="標楷體" panose="03000509000000000000" pitchFamily="65" charset="-120"/>
                        <a:ea typeface="標楷體" panose="03000509000000000000" pitchFamily="65" charset="-120"/>
                      </a:endParaRPr>
                    </a:p>
                    <a:p>
                      <a:pPr algn="ctr">
                        <a:lnSpc>
                          <a:spcPct val="115000"/>
                        </a:lnSpc>
                        <a:spcAft>
                          <a:spcPts val="800"/>
                        </a:spcAft>
                        <a:buNone/>
                      </a:pPr>
                      <a:r>
                        <a:rPr lang="en-US" sz="1400" kern="100">
                          <a:effectLst/>
                          <a:latin typeface="標楷體" panose="03000509000000000000" pitchFamily="65" charset="-120"/>
                          <a:ea typeface="標楷體" panose="03000509000000000000" pitchFamily="65" charset="-120"/>
                        </a:rPr>
                        <a:t> /</a:t>
                      </a:r>
                      <a:endParaRPr lang="zh-TW" sz="1400" kern="100">
                        <a:effectLst/>
                        <a:latin typeface="標楷體" panose="03000509000000000000" pitchFamily="65" charset="-120"/>
                        <a:ea typeface="標楷體" panose="03000509000000000000" pitchFamily="65" charset="-120"/>
                      </a:endParaRPr>
                    </a:p>
                    <a:p>
                      <a:pPr algn="ctr">
                        <a:lnSpc>
                          <a:spcPct val="115000"/>
                        </a:lnSpc>
                        <a:spcAft>
                          <a:spcPts val="800"/>
                        </a:spcAft>
                        <a:buNone/>
                      </a:pPr>
                      <a:r>
                        <a:rPr lang="en-US" sz="1400" kern="100">
                          <a:effectLst/>
                          <a:latin typeface="標楷體" panose="03000509000000000000" pitchFamily="65" charset="-120"/>
                          <a:ea typeface="標楷體" panose="03000509000000000000" pitchFamily="65" charset="-120"/>
                        </a:rPr>
                        <a:t>0.01 % - 6.85 %</a:t>
                      </a:r>
                      <a:endParaRPr lang="zh-TW" sz="14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9495" marR="69495" marT="34747" marB="34747" anchor="ctr"/>
                </a:tc>
                <a:tc>
                  <a:txBody>
                    <a:bodyPr/>
                    <a:lstStyle/>
                    <a:p>
                      <a:pPr algn="ctr">
                        <a:lnSpc>
                          <a:spcPct val="115000"/>
                        </a:lnSpc>
                        <a:spcAft>
                          <a:spcPts val="800"/>
                        </a:spcAft>
                        <a:buNone/>
                      </a:pPr>
                      <a:r>
                        <a:rPr lang="en-US" sz="1400" kern="100" dirty="0">
                          <a:effectLst/>
                          <a:latin typeface="標楷體" panose="03000509000000000000" pitchFamily="65" charset="-120"/>
                          <a:ea typeface="標楷體" panose="03000509000000000000" pitchFamily="65" charset="-120"/>
                        </a:rPr>
                        <a:t>23.94 M– 9.90 G</a:t>
                      </a:r>
                      <a:endParaRPr lang="zh-TW" sz="1400" kern="100" dirty="0">
                        <a:effectLst/>
                        <a:latin typeface="標楷體" panose="03000509000000000000" pitchFamily="65" charset="-120"/>
                        <a:ea typeface="標楷體" panose="03000509000000000000" pitchFamily="65" charset="-120"/>
                      </a:endParaRPr>
                    </a:p>
                    <a:p>
                      <a:pPr algn="ctr">
                        <a:lnSpc>
                          <a:spcPct val="115000"/>
                        </a:lnSpc>
                        <a:spcAft>
                          <a:spcPts val="800"/>
                        </a:spcAft>
                        <a:buNone/>
                      </a:pPr>
                      <a:r>
                        <a:rPr lang="en-US" sz="1400" kern="100" dirty="0">
                          <a:effectLst/>
                          <a:latin typeface="標楷體" panose="03000509000000000000" pitchFamily="65" charset="-120"/>
                          <a:ea typeface="標楷體" panose="03000509000000000000" pitchFamily="65" charset="-120"/>
                        </a:rPr>
                        <a:t>/</a:t>
                      </a:r>
                      <a:endParaRPr lang="zh-TW" sz="1400" kern="100" dirty="0">
                        <a:effectLst/>
                        <a:latin typeface="標楷體" panose="03000509000000000000" pitchFamily="65" charset="-120"/>
                        <a:ea typeface="標楷體" panose="03000509000000000000" pitchFamily="65" charset="-120"/>
                      </a:endParaRPr>
                    </a:p>
                    <a:p>
                      <a:pPr algn="ctr">
                        <a:lnSpc>
                          <a:spcPct val="115000"/>
                        </a:lnSpc>
                        <a:spcAft>
                          <a:spcPts val="800"/>
                        </a:spcAft>
                        <a:buNone/>
                      </a:pPr>
                      <a:r>
                        <a:rPr lang="en-US" sz="1400" kern="100" dirty="0">
                          <a:effectLst/>
                          <a:latin typeface="標楷體" panose="03000509000000000000" pitchFamily="65" charset="-120"/>
                          <a:ea typeface="標楷體" panose="03000509000000000000" pitchFamily="65" charset="-120"/>
                        </a:rPr>
                        <a:t>0.12 % - 99.06 %</a:t>
                      </a:r>
                      <a:endParaRPr lang="zh-TW" sz="14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9495" marR="69495" marT="34747" marB="34747" anchor="ctr"/>
                </a:tc>
                <a:extLst>
                  <a:ext uri="{0D108BD9-81ED-4DB2-BD59-A6C34878D82A}">
                    <a16:rowId xmlns:a16="http://schemas.microsoft.com/office/drawing/2014/main" val="1411475366"/>
                  </a:ext>
                </a:extLst>
              </a:tr>
            </a:tbl>
          </a:graphicData>
        </a:graphic>
      </p:graphicFrame>
    </p:spTree>
    <p:extLst>
      <p:ext uri="{BB962C8B-B14F-4D97-AF65-F5344CB8AC3E}">
        <p14:creationId xmlns:p14="http://schemas.microsoft.com/office/powerpoint/2010/main" val="2575867417"/>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a:spLocks noGrp="1"/>
          </p:cNvSpPr>
          <p:nvPr>
            <p:ph type="title"/>
          </p:nvPr>
        </p:nvSpPr>
        <p:spPr>
          <a:xfrm>
            <a:off x="179512" y="379634"/>
            <a:ext cx="7344815" cy="725120"/>
          </a:xfrm>
        </p:spPr>
        <p:txBody>
          <a:bodyPr/>
          <a:lstStyle/>
          <a:p>
            <a:pPr>
              <a:defRPr/>
            </a:pPr>
            <a:r>
              <a:rPr lang="en-US" altLang="zh-TW" sz="4000" b="1" dirty="0">
                <a:latin typeface="Times New Roman" panose="02020603050405020304" pitchFamily="18" charset="0"/>
                <a:ea typeface="標楷體" panose="03000509000000000000" pitchFamily="65" charset="-120"/>
                <a:cs typeface="Arial" panose="020B0604020202020204" pitchFamily="34" charset="0"/>
              </a:rPr>
              <a:t>TWAREN</a:t>
            </a:r>
            <a:r>
              <a:rPr lang="zh-TW" altLang="en-US" sz="4000" b="1" dirty="0">
                <a:latin typeface="Times New Roman" panose="02020603050405020304" pitchFamily="18" charset="0"/>
                <a:ea typeface="標楷體" panose="03000509000000000000" pitchFamily="65" charset="-120"/>
                <a:cs typeface="Arial Unicode MS" pitchFamily="34" charset="-120"/>
              </a:rPr>
              <a:t>國際電路</a:t>
            </a:r>
            <a:r>
              <a:rPr lang="en-US" altLang="zh-TW" sz="4000" b="1" dirty="0">
                <a:latin typeface="Times New Roman" panose="02020603050405020304" pitchFamily="18" charset="0"/>
                <a:ea typeface="標楷體" panose="03000509000000000000" pitchFamily="65" charset="-120"/>
                <a:cs typeface="Arial Unicode MS" pitchFamily="34" charset="-120"/>
              </a:rPr>
              <a:t>-</a:t>
            </a:r>
            <a:r>
              <a:rPr lang="zh-TW" altLang="en-US" sz="4000" b="1" dirty="0">
                <a:latin typeface="Times New Roman" panose="02020603050405020304" pitchFamily="18" charset="0"/>
                <a:ea typeface="標楷體" panose="03000509000000000000" pitchFamily="65" charset="-120"/>
                <a:cs typeface="Arial Unicode MS" pitchFamily="34" charset="-120"/>
              </a:rPr>
              <a:t>網路使用率</a:t>
            </a:r>
          </a:p>
        </p:txBody>
      </p:sp>
      <p:sp>
        <p:nvSpPr>
          <p:cNvPr id="20484" name="文字方塊 5"/>
          <p:cNvSpPr txBox="1">
            <a:spLocks noChangeArrowheads="1"/>
          </p:cNvSpPr>
          <p:nvPr/>
        </p:nvSpPr>
        <p:spPr bwMode="auto">
          <a:xfrm>
            <a:off x="859679" y="1378378"/>
            <a:ext cx="7416823"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marL="0" indent="0" algn="just" eaLnBrk="1" hangingPunct="1">
              <a:spcBef>
                <a:spcPct val="0"/>
              </a:spcBef>
              <a:buNone/>
            </a:pPr>
            <a:r>
              <a:rPr lang="en-US" altLang="zh-TW" sz="2200" dirty="0">
                <a:latin typeface="Times New Roman" panose="02020603050405020304" pitchFamily="18" charset="0"/>
                <a:ea typeface="標楷體" panose="03000509000000000000" pitchFamily="65" charset="-120"/>
                <a:cs typeface="Arial" panose="020B0604020202020204" pitchFamily="34" charset="0"/>
              </a:rPr>
              <a:t>TWAREN</a:t>
            </a:r>
            <a:r>
              <a:rPr lang="zh-TW" altLang="en-US" sz="2200" dirty="0">
                <a:latin typeface="Times New Roman" panose="02020603050405020304" pitchFamily="18" charset="0"/>
                <a:ea typeface="標楷體" panose="03000509000000000000" pitchFamily="65" charset="-120"/>
                <a:cs typeface="Arial" panose="020B0604020202020204" pitchFamily="34" charset="0"/>
              </a:rPr>
              <a:t>國際線路共計</a:t>
            </a:r>
            <a:r>
              <a:rPr lang="en-US" altLang="zh-TW" sz="2200" dirty="0">
                <a:latin typeface="Times New Roman" panose="02020603050405020304" pitchFamily="18" charset="0"/>
                <a:ea typeface="標楷體" panose="03000509000000000000" pitchFamily="65" charset="-120"/>
                <a:cs typeface="Arial" panose="020B0604020202020204" pitchFamily="34" charset="0"/>
              </a:rPr>
              <a:t>2</a:t>
            </a:r>
            <a:r>
              <a:rPr lang="zh-TW" altLang="en-US" sz="2200" dirty="0">
                <a:latin typeface="Times New Roman" panose="02020603050405020304" pitchFamily="18" charset="0"/>
                <a:ea typeface="標楷體" panose="03000509000000000000" pitchFamily="65" charset="-120"/>
                <a:cs typeface="Arial" panose="020B0604020202020204" pitchFamily="34" charset="0"/>
              </a:rPr>
              <a:t>路</a:t>
            </a:r>
            <a:r>
              <a:rPr lang="en-US" altLang="zh-TW" sz="2200" dirty="0" err="1">
                <a:latin typeface="Times New Roman" panose="02020603050405020304" pitchFamily="18" charset="0"/>
                <a:ea typeface="標楷體" panose="03000509000000000000" pitchFamily="65" charset="-120"/>
                <a:cs typeface="Arial" panose="020B0604020202020204" pitchFamily="34" charset="0"/>
              </a:rPr>
              <a:t>20G</a:t>
            </a:r>
            <a:r>
              <a:rPr lang="zh-TW" altLang="en-US" sz="2200" dirty="0">
                <a:latin typeface="Times New Roman" panose="02020603050405020304" pitchFamily="18" charset="0"/>
                <a:ea typeface="標楷體" panose="03000509000000000000" pitchFamily="65" charset="-120"/>
                <a:cs typeface="Arial" panose="020B0604020202020204" pitchFamily="34" charset="0"/>
              </a:rPr>
              <a:t>電路頻寬使用量</a:t>
            </a:r>
            <a:r>
              <a:rPr lang="en-US" altLang="zh-TW" sz="2200" dirty="0">
                <a:latin typeface="Times New Roman" panose="02020603050405020304" pitchFamily="18" charset="0"/>
                <a:ea typeface="標楷體" panose="03000509000000000000" pitchFamily="65" charset="-120"/>
                <a:cs typeface="Arial" panose="020B0604020202020204" pitchFamily="34" charset="0"/>
              </a:rPr>
              <a:t>/</a:t>
            </a:r>
            <a:r>
              <a:rPr lang="zh-TW" altLang="en-US" sz="2200" dirty="0">
                <a:latin typeface="Times New Roman" panose="02020603050405020304" pitchFamily="18" charset="0"/>
                <a:ea typeface="標楷體" panose="03000509000000000000" pitchFamily="65" charset="-120"/>
                <a:cs typeface="Arial" panose="020B0604020202020204" pitchFamily="34" charset="0"/>
              </a:rPr>
              <a:t>使用率統計</a:t>
            </a:r>
          </a:p>
        </p:txBody>
      </p:sp>
      <p:sp>
        <p:nvSpPr>
          <p:cNvPr id="20485" name="文字方塊 6"/>
          <p:cNvSpPr txBox="1">
            <a:spLocks noChangeArrowheads="1"/>
          </p:cNvSpPr>
          <p:nvPr/>
        </p:nvSpPr>
        <p:spPr bwMode="auto">
          <a:xfrm>
            <a:off x="871174" y="1839120"/>
            <a:ext cx="48096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just">
              <a:spcBef>
                <a:spcPct val="0"/>
              </a:spcBef>
              <a:buNone/>
            </a:pPr>
            <a:r>
              <a:rPr lang="zh-TW" altLang="en-US" sz="1600" dirty="0">
                <a:latin typeface="Times New Roman" panose="02020603050405020304" pitchFamily="18" charset="0"/>
                <a:ea typeface="標楷體" panose="03000509000000000000" pitchFamily="65" charset="-120"/>
              </a:rPr>
              <a:t>資料統計期間</a:t>
            </a:r>
            <a:r>
              <a:rPr lang="en-US" altLang="zh-TW" sz="1600" dirty="0">
                <a:latin typeface="Times New Roman" panose="02020603050405020304" pitchFamily="18" charset="0"/>
                <a:ea typeface="標楷體" panose="03000509000000000000" pitchFamily="65" charset="-120"/>
              </a:rPr>
              <a:t>: 2026/01/01~2026/02/28</a:t>
            </a:r>
            <a:endParaRPr lang="zh-TW" altLang="en-US" sz="1600" dirty="0">
              <a:latin typeface="Times New Roman" panose="02020603050405020304" pitchFamily="18" charset="0"/>
              <a:ea typeface="標楷體" panose="03000509000000000000" pitchFamily="65" charset="-120"/>
              <a:cs typeface="Arial" panose="020B0604020202020204" pitchFamily="34" charset="0"/>
            </a:endParaRPr>
          </a:p>
        </p:txBody>
      </p:sp>
      <p:pic>
        <p:nvPicPr>
          <p:cNvPr id="4" name="圖片 3">
            <a:extLst>
              <a:ext uri="{FF2B5EF4-FFF2-40B4-BE49-F238E27FC236}">
                <a16:creationId xmlns:a16="http://schemas.microsoft.com/office/drawing/2014/main" id="{6D90F318-4C37-52D2-98D7-A48BE3EF5777}"/>
              </a:ext>
            </a:extLst>
          </p:cNvPr>
          <p:cNvPicPr>
            <a:picLocks noChangeAspect="1"/>
          </p:cNvPicPr>
          <p:nvPr/>
        </p:nvPicPr>
        <p:blipFill>
          <a:blip r:embed="rId3"/>
          <a:stretch>
            <a:fillRect/>
          </a:stretch>
        </p:blipFill>
        <p:spPr>
          <a:xfrm>
            <a:off x="27678" y="2303851"/>
            <a:ext cx="9080823" cy="1501045"/>
          </a:xfrm>
          <a:prstGeom prst="rect">
            <a:avLst/>
          </a:prstGeom>
        </p:spPr>
      </p:pic>
      <p:sp>
        <p:nvSpPr>
          <p:cNvPr id="11" name="文字方塊 5">
            <a:extLst>
              <a:ext uri="{FF2B5EF4-FFF2-40B4-BE49-F238E27FC236}">
                <a16:creationId xmlns:a16="http://schemas.microsoft.com/office/drawing/2014/main" id="{5F0EF4DC-9FA8-DBAC-F01B-BAE6203B0B4F}"/>
              </a:ext>
            </a:extLst>
          </p:cNvPr>
          <p:cNvSpPr txBox="1">
            <a:spLocks noChangeArrowheads="1"/>
          </p:cNvSpPr>
          <p:nvPr/>
        </p:nvSpPr>
        <p:spPr bwMode="auto">
          <a:xfrm>
            <a:off x="885104" y="4006225"/>
            <a:ext cx="764733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marL="0" indent="0" algn="just" eaLnBrk="1" hangingPunct="1">
              <a:spcBef>
                <a:spcPct val="0"/>
              </a:spcBef>
              <a:buNone/>
            </a:pPr>
            <a:r>
              <a:rPr lang="en-US" altLang="zh-TW" sz="2200" dirty="0">
                <a:latin typeface="Times New Roman" panose="02020603050405020304" pitchFamily="18" charset="0"/>
                <a:ea typeface="標楷體" panose="03000509000000000000" pitchFamily="65" charset="-120"/>
                <a:cs typeface="Arial" panose="020B0604020202020204" pitchFamily="34" charset="0"/>
              </a:rPr>
              <a:t>TWAREN</a:t>
            </a:r>
            <a:r>
              <a:rPr lang="zh-TW" altLang="en-US" sz="2200" dirty="0">
                <a:latin typeface="Times New Roman" panose="02020603050405020304" pitchFamily="18" charset="0"/>
                <a:ea typeface="標楷體" panose="03000509000000000000" pitchFamily="65" charset="-120"/>
                <a:cs typeface="Arial" panose="020B0604020202020204" pitchFamily="34" charset="0"/>
              </a:rPr>
              <a:t>國際線路</a:t>
            </a:r>
            <a:r>
              <a:rPr lang="en-US" altLang="zh-TW" sz="2200" dirty="0">
                <a:latin typeface="Times New Roman" panose="02020603050405020304" pitchFamily="18" charset="0"/>
                <a:ea typeface="標楷體" panose="03000509000000000000" pitchFamily="65" charset="-120"/>
                <a:cs typeface="Arial" panose="020B0604020202020204" pitchFamily="34" charset="0"/>
              </a:rPr>
              <a:t>100+10G</a:t>
            </a:r>
            <a:r>
              <a:rPr lang="zh-TW" altLang="en-US" sz="2200" dirty="0">
                <a:latin typeface="Times New Roman" panose="02020603050405020304" pitchFamily="18" charset="0"/>
                <a:ea typeface="標楷體" panose="03000509000000000000" pitchFamily="65" charset="-120"/>
                <a:cs typeface="Arial" panose="020B0604020202020204" pitchFamily="34" charset="0"/>
              </a:rPr>
              <a:t>電路頻寬使用量</a:t>
            </a:r>
            <a:r>
              <a:rPr lang="en-US" altLang="zh-TW" sz="2200" dirty="0">
                <a:latin typeface="Times New Roman" panose="02020603050405020304" pitchFamily="18" charset="0"/>
                <a:ea typeface="標楷體" panose="03000509000000000000" pitchFamily="65" charset="-120"/>
                <a:cs typeface="Arial" panose="020B0604020202020204" pitchFamily="34" charset="0"/>
              </a:rPr>
              <a:t>/</a:t>
            </a:r>
            <a:r>
              <a:rPr lang="zh-TW" altLang="en-US" sz="2200" dirty="0">
                <a:latin typeface="Times New Roman" panose="02020603050405020304" pitchFamily="18" charset="0"/>
                <a:ea typeface="標楷體" panose="03000509000000000000" pitchFamily="65" charset="-120"/>
                <a:cs typeface="Arial" panose="020B0604020202020204" pitchFamily="34" charset="0"/>
              </a:rPr>
              <a:t>使用率統計</a:t>
            </a:r>
          </a:p>
        </p:txBody>
      </p:sp>
      <p:sp>
        <p:nvSpPr>
          <p:cNvPr id="14" name="文字方塊 6">
            <a:extLst>
              <a:ext uri="{FF2B5EF4-FFF2-40B4-BE49-F238E27FC236}">
                <a16:creationId xmlns:a16="http://schemas.microsoft.com/office/drawing/2014/main" id="{E782C0EE-5CFC-6508-8AED-1F364B63252D}"/>
              </a:ext>
            </a:extLst>
          </p:cNvPr>
          <p:cNvSpPr txBox="1">
            <a:spLocks noChangeArrowheads="1"/>
          </p:cNvSpPr>
          <p:nvPr/>
        </p:nvSpPr>
        <p:spPr bwMode="auto">
          <a:xfrm>
            <a:off x="896599" y="4458598"/>
            <a:ext cx="48096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just">
              <a:spcBef>
                <a:spcPct val="0"/>
              </a:spcBef>
              <a:buNone/>
            </a:pPr>
            <a:r>
              <a:rPr lang="zh-TW" altLang="en-US" sz="1600" dirty="0">
                <a:latin typeface="Times New Roman" panose="02020603050405020304" pitchFamily="18" charset="0"/>
                <a:ea typeface="標楷體" panose="03000509000000000000" pitchFamily="65" charset="-120"/>
              </a:rPr>
              <a:t>資料統計期間</a:t>
            </a:r>
            <a:r>
              <a:rPr lang="en-US" altLang="zh-TW" sz="1600" dirty="0">
                <a:latin typeface="Times New Roman" panose="02020603050405020304" pitchFamily="18" charset="0"/>
                <a:ea typeface="標楷體" panose="03000509000000000000" pitchFamily="65" charset="-120"/>
              </a:rPr>
              <a:t>: 2026/03/01~2026/05/31</a:t>
            </a:r>
            <a:endParaRPr lang="zh-TW" altLang="en-US" sz="1600" dirty="0">
              <a:latin typeface="Times New Roman" panose="02020603050405020304" pitchFamily="18" charset="0"/>
              <a:ea typeface="標楷體" panose="03000509000000000000" pitchFamily="65" charset="-120"/>
              <a:cs typeface="Arial" panose="020B0604020202020204" pitchFamily="34" charset="0"/>
            </a:endParaRPr>
          </a:p>
        </p:txBody>
      </p:sp>
      <p:pic>
        <p:nvPicPr>
          <p:cNvPr id="17" name="圖片 16">
            <a:extLst>
              <a:ext uri="{FF2B5EF4-FFF2-40B4-BE49-F238E27FC236}">
                <a16:creationId xmlns:a16="http://schemas.microsoft.com/office/drawing/2014/main" id="{E10D2D19-F5B6-15E7-A899-B983574042A4}"/>
              </a:ext>
            </a:extLst>
          </p:cNvPr>
          <p:cNvPicPr>
            <a:picLocks noChangeAspect="1"/>
          </p:cNvPicPr>
          <p:nvPr/>
        </p:nvPicPr>
        <p:blipFill>
          <a:blip r:embed="rId4"/>
          <a:stretch>
            <a:fillRect/>
          </a:stretch>
        </p:blipFill>
        <p:spPr>
          <a:xfrm>
            <a:off x="47702" y="4877816"/>
            <a:ext cx="9132810" cy="1404135"/>
          </a:xfrm>
          <a:prstGeom prst="rect">
            <a:avLst/>
          </a:prstGeom>
        </p:spPr>
      </p:pic>
      <p:sp>
        <p:nvSpPr>
          <p:cNvPr id="19" name="矩形 18">
            <a:extLst>
              <a:ext uri="{FF2B5EF4-FFF2-40B4-BE49-F238E27FC236}">
                <a16:creationId xmlns:a16="http://schemas.microsoft.com/office/drawing/2014/main" id="{CBF8FB7E-C74A-8D2F-0BB0-D076D923ED6E}"/>
              </a:ext>
            </a:extLst>
          </p:cNvPr>
          <p:cNvSpPr/>
          <p:nvPr/>
        </p:nvSpPr>
        <p:spPr>
          <a:xfrm>
            <a:off x="3347864" y="2534903"/>
            <a:ext cx="791642" cy="238449"/>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矩形 20">
            <a:extLst>
              <a:ext uri="{FF2B5EF4-FFF2-40B4-BE49-F238E27FC236}">
                <a16:creationId xmlns:a16="http://schemas.microsoft.com/office/drawing/2014/main" id="{8EFE633A-8ECD-8112-5D89-143BF1745075}"/>
              </a:ext>
            </a:extLst>
          </p:cNvPr>
          <p:cNvSpPr/>
          <p:nvPr/>
        </p:nvSpPr>
        <p:spPr>
          <a:xfrm>
            <a:off x="6876256" y="2531505"/>
            <a:ext cx="791642" cy="238449"/>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3" name="矩形 22">
            <a:extLst>
              <a:ext uri="{FF2B5EF4-FFF2-40B4-BE49-F238E27FC236}">
                <a16:creationId xmlns:a16="http://schemas.microsoft.com/office/drawing/2014/main" id="{331C1896-3239-7689-A367-78D7B0581C45}"/>
              </a:ext>
            </a:extLst>
          </p:cNvPr>
          <p:cNvSpPr/>
          <p:nvPr/>
        </p:nvSpPr>
        <p:spPr>
          <a:xfrm>
            <a:off x="971600" y="1910321"/>
            <a:ext cx="3312368" cy="263534"/>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5" name="矩形 24">
            <a:extLst>
              <a:ext uri="{FF2B5EF4-FFF2-40B4-BE49-F238E27FC236}">
                <a16:creationId xmlns:a16="http://schemas.microsoft.com/office/drawing/2014/main" id="{50FDD760-EBAE-3FA3-2B5E-54E67FEAF95B}"/>
              </a:ext>
            </a:extLst>
          </p:cNvPr>
          <p:cNvSpPr/>
          <p:nvPr/>
        </p:nvSpPr>
        <p:spPr>
          <a:xfrm>
            <a:off x="4283968" y="3049381"/>
            <a:ext cx="1080120" cy="739659"/>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7" name="矩形 26">
            <a:extLst>
              <a:ext uri="{FF2B5EF4-FFF2-40B4-BE49-F238E27FC236}">
                <a16:creationId xmlns:a16="http://schemas.microsoft.com/office/drawing/2014/main" id="{E80E5A39-C0FA-A20C-62DE-F15418098F84}"/>
              </a:ext>
            </a:extLst>
          </p:cNvPr>
          <p:cNvSpPr/>
          <p:nvPr/>
        </p:nvSpPr>
        <p:spPr>
          <a:xfrm>
            <a:off x="7812359" y="3045983"/>
            <a:ext cx="1296141" cy="739659"/>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9" name="矩形 28">
            <a:extLst>
              <a:ext uri="{FF2B5EF4-FFF2-40B4-BE49-F238E27FC236}">
                <a16:creationId xmlns:a16="http://schemas.microsoft.com/office/drawing/2014/main" id="{6C41A18E-06BD-2057-D637-A607D83981BC}"/>
              </a:ext>
            </a:extLst>
          </p:cNvPr>
          <p:cNvSpPr/>
          <p:nvPr/>
        </p:nvSpPr>
        <p:spPr>
          <a:xfrm>
            <a:off x="971600" y="4481465"/>
            <a:ext cx="3312368" cy="263534"/>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1" name="矩形 30">
            <a:extLst>
              <a:ext uri="{FF2B5EF4-FFF2-40B4-BE49-F238E27FC236}">
                <a16:creationId xmlns:a16="http://schemas.microsoft.com/office/drawing/2014/main" id="{70568222-4973-52C6-86C5-EFEC03B4A539}"/>
              </a:ext>
            </a:extLst>
          </p:cNvPr>
          <p:cNvSpPr/>
          <p:nvPr/>
        </p:nvSpPr>
        <p:spPr>
          <a:xfrm>
            <a:off x="3225131" y="5105692"/>
            <a:ext cx="914376" cy="267524"/>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3" name="矩形 32">
            <a:extLst>
              <a:ext uri="{FF2B5EF4-FFF2-40B4-BE49-F238E27FC236}">
                <a16:creationId xmlns:a16="http://schemas.microsoft.com/office/drawing/2014/main" id="{639C138D-CF05-DE8B-7439-146FD3E3418A}"/>
              </a:ext>
            </a:extLst>
          </p:cNvPr>
          <p:cNvSpPr/>
          <p:nvPr/>
        </p:nvSpPr>
        <p:spPr>
          <a:xfrm>
            <a:off x="6814889" y="5085377"/>
            <a:ext cx="914376" cy="267524"/>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5" name="矩形 34">
            <a:extLst>
              <a:ext uri="{FF2B5EF4-FFF2-40B4-BE49-F238E27FC236}">
                <a16:creationId xmlns:a16="http://schemas.microsoft.com/office/drawing/2014/main" id="{26B62156-E00A-AE62-E7D7-1F9D743C5041}"/>
              </a:ext>
            </a:extLst>
          </p:cNvPr>
          <p:cNvSpPr/>
          <p:nvPr/>
        </p:nvSpPr>
        <p:spPr>
          <a:xfrm>
            <a:off x="4283968" y="5564761"/>
            <a:ext cx="1080120" cy="717189"/>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7" name="矩形 36">
            <a:extLst>
              <a:ext uri="{FF2B5EF4-FFF2-40B4-BE49-F238E27FC236}">
                <a16:creationId xmlns:a16="http://schemas.microsoft.com/office/drawing/2014/main" id="{85A1F5AB-BADF-6E34-D8A0-D74C0D303B81}"/>
              </a:ext>
            </a:extLst>
          </p:cNvPr>
          <p:cNvSpPr/>
          <p:nvPr/>
        </p:nvSpPr>
        <p:spPr>
          <a:xfrm>
            <a:off x="7884368" y="5595593"/>
            <a:ext cx="1259632" cy="686358"/>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069037082"/>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標題 1"/>
          <p:cNvSpPr>
            <a:spLocks noGrp="1"/>
          </p:cNvSpPr>
          <p:nvPr>
            <p:ph type="title"/>
          </p:nvPr>
        </p:nvSpPr>
        <p:spPr>
          <a:xfrm>
            <a:off x="251520" y="318496"/>
            <a:ext cx="5864225" cy="725120"/>
          </a:xfrm>
        </p:spPr>
        <p:txBody>
          <a:bodyPr/>
          <a:lstStyle/>
          <a:p>
            <a:pPr>
              <a:defRPr/>
            </a:pPr>
            <a:r>
              <a:rPr lang="zh-TW" altLang="en-US" sz="3600" b="1" dirty="0">
                <a:latin typeface="Times New Roman" panose="02020603050405020304" pitchFamily="18" charset="0"/>
                <a:ea typeface="標楷體" panose="03000509000000000000" pitchFamily="65" charset="-120"/>
                <a:cs typeface="Arial Unicode MS" pitchFamily="34" charset="-120"/>
              </a:rPr>
              <a:t>主節點至主節點</a:t>
            </a:r>
            <a:r>
              <a:rPr lang="en-US" altLang="zh-TW" sz="3600" b="1" dirty="0">
                <a:latin typeface="Times New Roman" panose="02020603050405020304" pitchFamily="18" charset="0"/>
                <a:ea typeface="標楷體" panose="03000509000000000000" pitchFamily="65" charset="-120"/>
                <a:cs typeface="Arial Unicode MS" pitchFamily="34" charset="-120"/>
              </a:rPr>
              <a:t>-</a:t>
            </a:r>
            <a:r>
              <a:rPr lang="zh-TW" altLang="en-US" sz="3600" b="1" dirty="0">
                <a:latin typeface="Times New Roman" panose="02020603050405020304" pitchFamily="18" charset="0"/>
                <a:ea typeface="標楷體" panose="03000509000000000000" pitchFamily="65" charset="-120"/>
                <a:cs typeface="Arial Unicode MS" pitchFamily="34" charset="-120"/>
              </a:rPr>
              <a:t>網路使用率</a:t>
            </a:r>
          </a:p>
        </p:txBody>
      </p:sp>
      <p:sp>
        <p:nvSpPr>
          <p:cNvPr id="5" name="投影片編號版面配置區 4"/>
          <p:cNvSpPr>
            <a:spLocks noGrp="1"/>
          </p:cNvSpPr>
          <p:nvPr>
            <p:ph type="sldNum" sz="quarter" idx="4294967295"/>
          </p:nvPr>
        </p:nvSpPr>
        <p:spPr>
          <a:xfrm>
            <a:off x="0" y="0"/>
            <a:ext cx="0" cy="0"/>
          </a:xfrm>
        </p:spPr>
        <p:txBody>
          <a:bodyPr/>
          <a:lstStyle/>
          <a:p>
            <a:pPr>
              <a:defRPr/>
            </a:pPr>
            <a:endParaRPr lang="zh-TW" altLang="en-US" dirty="0"/>
          </a:p>
        </p:txBody>
      </p:sp>
      <p:sp>
        <p:nvSpPr>
          <p:cNvPr id="8" name="文字方塊 5"/>
          <p:cNvSpPr txBox="1">
            <a:spLocks noChangeArrowheads="1"/>
          </p:cNvSpPr>
          <p:nvPr/>
        </p:nvSpPr>
        <p:spPr bwMode="auto">
          <a:xfrm>
            <a:off x="611560" y="1267256"/>
            <a:ext cx="792088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marL="0" indent="0" algn="ctr" eaLnBrk="1" hangingPunct="1">
              <a:spcBef>
                <a:spcPct val="0"/>
              </a:spcBef>
              <a:buNone/>
            </a:pPr>
            <a:r>
              <a:rPr lang="en-US" altLang="zh-TW" sz="2200" dirty="0">
                <a:latin typeface="Times New Roman" panose="02020603050405020304" pitchFamily="18" charset="0"/>
                <a:ea typeface="標楷體" panose="03000509000000000000" pitchFamily="65" charset="-120"/>
                <a:cs typeface="Arial" panose="020B0604020202020204" pitchFamily="34" charset="0"/>
              </a:rPr>
              <a:t>TWAREN</a:t>
            </a:r>
            <a:r>
              <a:rPr lang="zh-TW" altLang="en-US" sz="2200" dirty="0">
                <a:latin typeface="Times New Roman" panose="02020603050405020304" pitchFamily="18" charset="0"/>
                <a:ea typeface="標楷體" panose="03000509000000000000" pitchFamily="65" charset="-120"/>
                <a:cs typeface="Arial" panose="020B0604020202020204" pitchFamily="34" charset="0"/>
              </a:rPr>
              <a:t>主節點之間共計</a:t>
            </a:r>
            <a:r>
              <a:rPr lang="en-US" altLang="zh-TW" sz="2200" dirty="0">
                <a:latin typeface="Times New Roman" panose="02020603050405020304" pitchFamily="18" charset="0"/>
                <a:ea typeface="標楷體" panose="03000509000000000000" pitchFamily="65" charset="-120"/>
                <a:cs typeface="Arial" panose="020B0604020202020204" pitchFamily="34" charset="0"/>
              </a:rPr>
              <a:t>11</a:t>
            </a:r>
            <a:r>
              <a:rPr lang="zh-TW" altLang="en-US" sz="2200" dirty="0">
                <a:latin typeface="Times New Roman" panose="02020603050405020304" pitchFamily="18" charset="0"/>
                <a:ea typeface="標楷體" panose="03000509000000000000" pitchFamily="65" charset="-120"/>
                <a:cs typeface="Arial" panose="020B0604020202020204" pitchFamily="34" charset="0"/>
              </a:rPr>
              <a:t>路</a:t>
            </a:r>
            <a:r>
              <a:rPr lang="en-US" altLang="zh-TW" sz="2200" dirty="0">
                <a:latin typeface="Times New Roman" panose="02020603050405020304" pitchFamily="18" charset="0"/>
                <a:ea typeface="標楷體" panose="03000509000000000000" pitchFamily="65" charset="-120"/>
                <a:cs typeface="Arial" panose="020B0604020202020204" pitchFamily="34" charset="0"/>
              </a:rPr>
              <a:t>100G</a:t>
            </a:r>
            <a:r>
              <a:rPr lang="zh-TW" altLang="en-US" sz="2200" dirty="0">
                <a:latin typeface="Times New Roman" panose="02020603050405020304" pitchFamily="18" charset="0"/>
                <a:ea typeface="標楷體" panose="03000509000000000000" pitchFamily="65" charset="-120"/>
                <a:cs typeface="Arial" panose="020B0604020202020204" pitchFamily="34" charset="0"/>
              </a:rPr>
              <a:t>電路頻寬使用量</a:t>
            </a:r>
            <a:r>
              <a:rPr lang="en-US" altLang="zh-TW" sz="2200" dirty="0">
                <a:latin typeface="Times New Roman" panose="02020603050405020304" pitchFamily="18" charset="0"/>
                <a:ea typeface="標楷體" panose="03000509000000000000" pitchFamily="65" charset="-120"/>
                <a:cs typeface="Arial" panose="020B0604020202020204" pitchFamily="34" charset="0"/>
              </a:rPr>
              <a:t>/</a:t>
            </a:r>
            <a:r>
              <a:rPr lang="zh-TW" altLang="en-US" sz="2200" dirty="0">
                <a:latin typeface="Times New Roman" panose="02020603050405020304" pitchFamily="18" charset="0"/>
                <a:ea typeface="標楷體" panose="03000509000000000000" pitchFamily="65" charset="-120"/>
                <a:cs typeface="Arial" panose="020B0604020202020204" pitchFamily="34" charset="0"/>
              </a:rPr>
              <a:t>使用率統計</a:t>
            </a:r>
          </a:p>
        </p:txBody>
      </p:sp>
      <p:sp>
        <p:nvSpPr>
          <p:cNvPr id="9" name="文字方塊 6"/>
          <p:cNvSpPr txBox="1">
            <a:spLocks noChangeArrowheads="1"/>
          </p:cNvSpPr>
          <p:nvPr/>
        </p:nvSpPr>
        <p:spPr bwMode="auto">
          <a:xfrm>
            <a:off x="-14116" y="6381328"/>
            <a:ext cx="37940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just">
              <a:spcBef>
                <a:spcPct val="0"/>
              </a:spcBef>
              <a:buNone/>
            </a:pPr>
            <a:r>
              <a:rPr lang="zh-TW" altLang="en-US" sz="1600" dirty="0">
                <a:latin typeface="Times New Roman" panose="02020603050405020304" pitchFamily="18" charset="0"/>
                <a:ea typeface="標楷體" panose="03000509000000000000" pitchFamily="65" charset="-120"/>
              </a:rPr>
              <a:t>資料統計期間</a:t>
            </a:r>
            <a:r>
              <a:rPr lang="en-US" altLang="zh-TW" sz="1600" dirty="0">
                <a:latin typeface="Times New Roman" panose="02020603050405020304" pitchFamily="18" charset="0"/>
                <a:ea typeface="標楷體" panose="03000509000000000000" pitchFamily="65" charset="-120"/>
              </a:rPr>
              <a:t>2026/01/01~2026/05/31</a:t>
            </a:r>
            <a:endParaRPr lang="zh-TW" altLang="en-US" sz="1600" dirty="0">
              <a:latin typeface="Times New Roman" panose="02020603050405020304" pitchFamily="18" charset="0"/>
              <a:ea typeface="標楷體" panose="03000509000000000000" pitchFamily="65" charset="-120"/>
              <a:cs typeface="Arial" panose="020B0604020202020204" pitchFamily="34" charset="0"/>
            </a:endParaRPr>
          </a:p>
        </p:txBody>
      </p:sp>
      <p:pic>
        <p:nvPicPr>
          <p:cNvPr id="3" name="圖片 2">
            <a:extLst>
              <a:ext uri="{FF2B5EF4-FFF2-40B4-BE49-F238E27FC236}">
                <a16:creationId xmlns:a16="http://schemas.microsoft.com/office/drawing/2014/main" id="{5D80A322-ADD8-2439-CB9C-608046054D4F}"/>
              </a:ext>
            </a:extLst>
          </p:cNvPr>
          <p:cNvPicPr>
            <a:picLocks noChangeAspect="1"/>
          </p:cNvPicPr>
          <p:nvPr/>
        </p:nvPicPr>
        <p:blipFill>
          <a:blip r:embed="rId3"/>
          <a:stretch>
            <a:fillRect/>
          </a:stretch>
        </p:blipFill>
        <p:spPr>
          <a:xfrm>
            <a:off x="23550" y="1727406"/>
            <a:ext cx="9144000" cy="4581914"/>
          </a:xfrm>
          <a:prstGeom prst="rect">
            <a:avLst/>
          </a:prstGeom>
        </p:spPr>
      </p:pic>
      <p:sp>
        <p:nvSpPr>
          <p:cNvPr id="4" name="矩形 3">
            <a:extLst>
              <a:ext uri="{FF2B5EF4-FFF2-40B4-BE49-F238E27FC236}">
                <a16:creationId xmlns:a16="http://schemas.microsoft.com/office/drawing/2014/main" id="{301D5F83-3EC0-7B06-D126-6780E0B49EF5}"/>
              </a:ext>
            </a:extLst>
          </p:cNvPr>
          <p:cNvSpPr/>
          <p:nvPr/>
        </p:nvSpPr>
        <p:spPr>
          <a:xfrm>
            <a:off x="3378373" y="2060848"/>
            <a:ext cx="791642" cy="273268"/>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矩形 5">
            <a:extLst>
              <a:ext uri="{FF2B5EF4-FFF2-40B4-BE49-F238E27FC236}">
                <a16:creationId xmlns:a16="http://schemas.microsoft.com/office/drawing/2014/main" id="{C924D1C2-3E05-CAD8-CD5E-CE1D95965BA7}"/>
              </a:ext>
            </a:extLst>
          </p:cNvPr>
          <p:cNvSpPr/>
          <p:nvPr/>
        </p:nvSpPr>
        <p:spPr>
          <a:xfrm>
            <a:off x="6876256" y="2060848"/>
            <a:ext cx="791642" cy="273268"/>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矩形 6">
            <a:extLst>
              <a:ext uri="{FF2B5EF4-FFF2-40B4-BE49-F238E27FC236}">
                <a16:creationId xmlns:a16="http://schemas.microsoft.com/office/drawing/2014/main" id="{B89BBFD7-F6C9-A265-A788-948C47F569DA}"/>
              </a:ext>
            </a:extLst>
          </p:cNvPr>
          <p:cNvSpPr/>
          <p:nvPr/>
        </p:nvSpPr>
        <p:spPr>
          <a:xfrm>
            <a:off x="4283968" y="2334116"/>
            <a:ext cx="1092636" cy="3975204"/>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a:extLst>
              <a:ext uri="{FF2B5EF4-FFF2-40B4-BE49-F238E27FC236}">
                <a16:creationId xmlns:a16="http://schemas.microsoft.com/office/drawing/2014/main" id="{3CA5DC57-A514-068D-9555-C17DF85C2B57}"/>
              </a:ext>
            </a:extLst>
          </p:cNvPr>
          <p:cNvSpPr/>
          <p:nvPr/>
        </p:nvSpPr>
        <p:spPr>
          <a:xfrm>
            <a:off x="7884368" y="2370120"/>
            <a:ext cx="1283182" cy="3939200"/>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422843042"/>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標題 17">
            <a:extLst>
              <a:ext uri="{FF2B5EF4-FFF2-40B4-BE49-F238E27FC236}">
                <a16:creationId xmlns:a16="http://schemas.microsoft.com/office/drawing/2014/main" id="{F72B80AF-0EDB-9D7D-1126-7595675A5BD1}"/>
              </a:ext>
            </a:extLst>
          </p:cNvPr>
          <p:cNvSpPr>
            <a:spLocks noGrp="1"/>
          </p:cNvSpPr>
          <p:nvPr>
            <p:ph type="title"/>
          </p:nvPr>
        </p:nvSpPr>
        <p:spPr>
          <a:xfrm>
            <a:off x="89320" y="329677"/>
            <a:ext cx="6552728" cy="684759"/>
          </a:xfrm>
        </p:spPr>
        <p:txBody>
          <a:bodyPr/>
          <a:lstStyle/>
          <a:p>
            <a:r>
              <a:rPr lang="en-US" altLang="zh-TW" b="1" dirty="0">
                <a:latin typeface="Times New Roman" panose="02020603050405020304" pitchFamily="18" charset="0"/>
                <a:ea typeface="標楷體" panose="03000509000000000000" pitchFamily="65" charset="-120"/>
              </a:rPr>
              <a:t>GigaPOP</a:t>
            </a:r>
            <a:r>
              <a:rPr lang="zh-TW" altLang="en-US" b="1" dirty="0">
                <a:latin typeface="Times New Roman" panose="02020603050405020304" pitchFamily="18" charset="0"/>
                <a:ea typeface="標楷體" panose="03000509000000000000" pitchFamily="65" charset="-120"/>
              </a:rPr>
              <a:t>至主節點</a:t>
            </a:r>
            <a:r>
              <a:rPr lang="en-US" altLang="zh-TW" b="1" dirty="0">
                <a:latin typeface="Times New Roman" panose="02020603050405020304" pitchFamily="18" charset="0"/>
                <a:ea typeface="標楷體" panose="03000509000000000000" pitchFamily="65" charset="-120"/>
              </a:rPr>
              <a:t>-</a:t>
            </a:r>
            <a:r>
              <a:rPr lang="zh-TW" altLang="en-US" b="1" dirty="0">
                <a:latin typeface="Times New Roman" panose="02020603050405020304" pitchFamily="18" charset="0"/>
                <a:ea typeface="標楷體" panose="03000509000000000000" pitchFamily="65" charset="-120"/>
              </a:rPr>
              <a:t>網路使用率</a:t>
            </a:r>
            <a:br>
              <a:rPr lang="en-US" altLang="zh-TW" b="1" dirty="0">
                <a:latin typeface="Times New Roman" panose="02020603050405020304" pitchFamily="18" charset="0"/>
                <a:ea typeface="標楷體" panose="03000509000000000000" pitchFamily="65" charset="-120"/>
              </a:rPr>
            </a:br>
            <a:endParaRPr lang="zh-TW" altLang="en-US" dirty="0">
              <a:latin typeface="Times New Roman" panose="02020603050405020304" pitchFamily="18" charset="0"/>
            </a:endParaRPr>
          </a:p>
        </p:txBody>
      </p:sp>
      <p:sp>
        <p:nvSpPr>
          <p:cNvPr id="7" name="文字方塊 6"/>
          <p:cNvSpPr txBox="1">
            <a:spLocks noChangeArrowheads="1"/>
          </p:cNvSpPr>
          <p:nvPr/>
        </p:nvSpPr>
        <p:spPr bwMode="auto">
          <a:xfrm>
            <a:off x="35496" y="6519863"/>
            <a:ext cx="3600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just">
              <a:spcBef>
                <a:spcPct val="0"/>
              </a:spcBef>
              <a:buNone/>
            </a:pPr>
            <a:r>
              <a:rPr lang="zh-TW" altLang="en-US" sz="1600" dirty="0">
                <a:latin typeface="Times New Roman" panose="02020603050405020304" pitchFamily="18" charset="0"/>
                <a:ea typeface="標楷體" panose="03000509000000000000" pitchFamily="65" charset="-120"/>
              </a:rPr>
              <a:t>資料統計期間</a:t>
            </a:r>
            <a:r>
              <a:rPr lang="en-US" altLang="zh-TW" sz="1600" dirty="0">
                <a:latin typeface="Times New Roman" panose="02020603050405020304" pitchFamily="18" charset="0"/>
                <a:ea typeface="標楷體" panose="03000509000000000000" pitchFamily="65" charset="-120"/>
              </a:rPr>
              <a:t>: 2026/01/01~2026/05/31</a:t>
            </a:r>
            <a:endParaRPr lang="zh-TW" altLang="en-US" sz="1600" dirty="0">
              <a:latin typeface="Times New Roman" panose="02020603050405020304" pitchFamily="18" charset="0"/>
              <a:ea typeface="標楷體" panose="03000509000000000000" pitchFamily="65" charset="-120"/>
              <a:cs typeface="Arial" panose="020B0604020202020204" pitchFamily="34" charset="0"/>
            </a:endParaRPr>
          </a:p>
        </p:txBody>
      </p:sp>
      <p:sp>
        <p:nvSpPr>
          <p:cNvPr id="10" name="文字方塊 5"/>
          <p:cNvSpPr txBox="1">
            <a:spLocks noChangeArrowheads="1"/>
          </p:cNvSpPr>
          <p:nvPr/>
        </p:nvSpPr>
        <p:spPr bwMode="auto">
          <a:xfrm>
            <a:off x="319172" y="1158246"/>
            <a:ext cx="850565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marL="0" indent="0" algn="just" eaLnBrk="1" hangingPunct="1">
              <a:spcBef>
                <a:spcPct val="0"/>
              </a:spcBef>
              <a:buNone/>
            </a:pPr>
            <a:r>
              <a:rPr lang="en-US" altLang="zh-TW" sz="2200" dirty="0">
                <a:latin typeface="Times New Roman" panose="02020603050405020304" pitchFamily="18" charset="0"/>
                <a:ea typeface="標楷體" panose="03000509000000000000" pitchFamily="65" charset="-120"/>
                <a:cs typeface="Arial" panose="020B0604020202020204" pitchFamily="34" charset="0"/>
              </a:rPr>
              <a:t>TWAREN 12</a:t>
            </a:r>
            <a:r>
              <a:rPr lang="zh-TW" altLang="en-US" sz="2200" dirty="0">
                <a:latin typeface="Times New Roman" panose="02020603050405020304" pitchFamily="18" charset="0"/>
                <a:ea typeface="標楷體" panose="03000509000000000000" pitchFamily="65" charset="-120"/>
                <a:cs typeface="Arial" panose="020B0604020202020204" pitchFamily="34" charset="0"/>
              </a:rPr>
              <a:t>個</a:t>
            </a:r>
            <a:r>
              <a:rPr lang="en-US" altLang="zh-TW" sz="2200" dirty="0" err="1">
                <a:latin typeface="Times New Roman" panose="02020603050405020304" pitchFamily="18" charset="0"/>
                <a:ea typeface="標楷體" panose="03000509000000000000" pitchFamily="65" charset="-120"/>
                <a:cs typeface="Arial" panose="020B0604020202020204" pitchFamily="34" charset="0"/>
              </a:rPr>
              <a:t>GigaPOP</a:t>
            </a:r>
            <a:r>
              <a:rPr lang="zh-TW" altLang="en-US" sz="2200" dirty="0">
                <a:latin typeface="Times New Roman" panose="02020603050405020304" pitchFamily="18" charset="0"/>
                <a:ea typeface="標楷體" panose="03000509000000000000" pitchFamily="65" charset="-120"/>
                <a:cs typeface="Arial" panose="020B0604020202020204" pitchFamily="34" charset="0"/>
              </a:rPr>
              <a:t>至雙主節點之間</a:t>
            </a:r>
            <a:r>
              <a:rPr lang="en-US" altLang="zh-TW" sz="2200" dirty="0">
                <a:latin typeface="Times New Roman" panose="02020603050405020304" pitchFamily="18" charset="0"/>
                <a:ea typeface="標楷體" panose="03000509000000000000" pitchFamily="65" charset="-120"/>
                <a:cs typeface="Arial" panose="020B0604020202020204" pitchFamily="34" charset="0"/>
              </a:rPr>
              <a:t>20G</a:t>
            </a:r>
            <a:r>
              <a:rPr lang="zh-TW" altLang="en-US" sz="2200" dirty="0">
                <a:latin typeface="Times New Roman" panose="02020603050405020304" pitchFamily="18" charset="0"/>
                <a:ea typeface="標楷體" panose="03000509000000000000" pitchFamily="65" charset="-120"/>
                <a:cs typeface="Arial" panose="020B0604020202020204" pitchFamily="34" charset="0"/>
              </a:rPr>
              <a:t>頻寬使用量</a:t>
            </a:r>
            <a:r>
              <a:rPr lang="en-US" altLang="zh-TW" sz="2200" dirty="0">
                <a:latin typeface="Times New Roman" panose="02020603050405020304" pitchFamily="18" charset="0"/>
                <a:ea typeface="標楷體" panose="03000509000000000000" pitchFamily="65" charset="-120"/>
                <a:cs typeface="Arial" panose="020B0604020202020204" pitchFamily="34" charset="0"/>
              </a:rPr>
              <a:t>/</a:t>
            </a:r>
            <a:r>
              <a:rPr lang="zh-TW" altLang="en-US" sz="2200" dirty="0">
                <a:latin typeface="Times New Roman" panose="02020603050405020304" pitchFamily="18" charset="0"/>
                <a:ea typeface="標楷體" panose="03000509000000000000" pitchFamily="65" charset="-120"/>
                <a:cs typeface="Arial" panose="020B0604020202020204" pitchFamily="34" charset="0"/>
              </a:rPr>
              <a:t>使用率統計</a:t>
            </a:r>
          </a:p>
        </p:txBody>
      </p:sp>
      <p:pic>
        <p:nvPicPr>
          <p:cNvPr id="3" name="圖片 2">
            <a:extLst>
              <a:ext uri="{FF2B5EF4-FFF2-40B4-BE49-F238E27FC236}">
                <a16:creationId xmlns:a16="http://schemas.microsoft.com/office/drawing/2014/main" id="{CF3ACD50-330A-9A58-E4C7-4338A2B70ECF}"/>
              </a:ext>
            </a:extLst>
          </p:cNvPr>
          <p:cNvPicPr>
            <a:picLocks noChangeAspect="1"/>
          </p:cNvPicPr>
          <p:nvPr/>
        </p:nvPicPr>
        <p:blipFill>
          <a:blip r:embed="rId2"/>
          <a:stretch>
            <a:fillRect/>
          </a:stretch>
        </p:blipFill>
        <p:spPr>
          <a:xfrm>
            <a:off x="251518" y="1547866"/>
            <a:ext cx="8784977" cy="4980457"/>
          </a:xfrm>
          <a:prstGeom prst="rect">
            <a:avLst/>
          </a:prstGeom>
        </p:spPr>
      </p:pic>
      <p:sp>
        <p:nvSpPr>
          <p:cNvPr id="5" name="矩形 4">
            <a:extLst>
              <a:ext uri="{FF2B5EF4-FFF2-40B4-BE49-F238E27FC236}">
                <a16:creationId xmlns:a16="http://schemas.microsoft.com/office/drawing/2014/main" id="{A2E88BA1-A548-C6AC-95FD-9FF99D57D034}"/>
              </a:ext>
            </a:extLst>
          </p:cNvPr>
          <p:cNvSpPr/>
          <p:nvPr/>
        </p:nvSpPr>
        <p:spPr>
          <a:xfrm>
            <a:off x="3707904" y="1675244"/>
            <a:ext cx="693644" cy="169580"/>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矩形 8">
            <a:extLst>
              <a:ext uri="{FF2B5EF4-FFF2-40B4-BE49-F238E27FC236}">
                <a16:creationId xmlns:a16="http://schemas.microsoft.com/office/drawing/2014/main" id="{8132D701-E445-6961-1772-5CC6EC138744}"/>
              </a:ext>
            </a:extLst>
          </p:cNvPr>
          <p:cNvSpPr/>
          <p:nvPr/>
        </p:nvSpPr>
        <p:spPr>
          <a:xfrm>
            <a:off x="6876256" y="1668886"/>
            <a:ext cx="693644" cy="169580"/>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矩形 10">
            <a:extLst>
              <a:ext uri="{FF2B5EF4-FFF2-40B4-BE49-F238E27FC236}">
                <a16:creationId xmlns:a16="http://schemas.microsoft.com/office/drawing/2014/main" id="{D749D917-544B-020B-A7C1-CB280D0B7315}"/>
              </a:ext>
            </a:extLst>
          </p:cNvPr>
          <p:cNvSpPr/>
          <p:nvPr/>
        </p:nvSpPr>
        <p:spPr>
          <a:xfrm>
            <a:off x="4571998" y="1844823"/>
            <a:ext cx="1008113" cy="4683499"/>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矩形 13">
            <a:extLst>
              <a:ext uri="{FF2B5EF4-FFF2-40B4-BE49-F238E27FC236}">
                <a16:creationId xmlns:a16="http://schemas.microsoft.com/office/drawing/2014/main" id="{3BD54248-DB9D-83A7-B280-A564ABB73F52}"/>
              </a:ext>
            </a:extLst>
          </p:cNvPr>
          <p:cNvSpPr/>
          <p:nvPr/>
        </p:nvSpPr>
        <p:spPr>
          <a:xfrm>
            <a:off x="7891752" y="1844823"/>
            <a:ext cx="1144743" cy="4683499"/>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690362086"/>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body" sz="quarter" idx="10"/>
          </p:nvPr>
        </p:nvSpPr>
        <p:spPr/>
        <p:txBody>
          <a:bodyPr/>
          <a:lstStyle/>
          <a:p>
            <a:pPr eaLnBrk="1" hangingPunct="1">
              <a:buFont typeface="Wingdings" pitchFamily="2" charset="2"/>
              <a:buNone/>
            </a:pPr>
            <a:endParaRPr lang="en-US" altLang="zh-TW" dirty="0"/>
          </a:p>
          <a:p>
            <a:pPr eaLnBrk="1" hangingPunct="1"/>
            <a:endParaRPr lang="zh-TW" altLang="en-US" dirty="0"/>
          </a:p>
        </p:txBody>
      </p:sp>
      <p:sp>
        <p:nvSpPr>
          <p:cNvPr id="10242" name="Rectangle 2"/>
          <p:cNvSpPr>
            <a:spLocks noGrp="1" noChangeArrowheads="1"/>
          </p:cNvSpPr>
          <p:nvPr>
            <p:ph type="title"/>
          </p:nvPr>
        </p:nvSpPr>
        <p:spPr>
          <a:xfrm>
            <a:off x="251520" y="375930"/>
            <a:ext cx="6336704" cy="725120"/>
          </a:xfrm>
        </p:spPr>
        <p:txBody>
          <a:bodyPr/>
          <a:lstStyle/>
          <a:p>
            <a:r>
              <a:rPr lang="zh-TW" altLang="en-US" sz="4000" b="1" dirty="0">
                <a:latin typeface="Times New Roman" panose="02020603050405020304" pitchFamily="18" charset="0"/>
                <a:ea typeface="標楷體" panose="03000509000000000000" pitchFamily="65" charset="-120"/>
              </a:rPr>
              <a:t>事件報告</a:t>
            </a:r>
            <a:r>
              <a:rPr lang="en-US" altLang="zh-TW" sz="4000" b="1" dirty="0">
                <a:latin typeface="Times New Roman" panose="02020603050405020304" pitchFamily="18" charset="0"/>
                <a:ea typeface="標楷體" panose="03000509000000000000" pitchFamily="65" charset="-120"/>
              </a:rPr>
              <a:t>(2026/01~2026/05)</a:t>
            </a:r>
          </a:p>
        </p:txBody>
      </p:sp>
      <p:sp>
        <p:nvSpPr>
          <p:cNvPr id="2" name="Rectangle 3">
            <a:extLst>
              <a:ext uri="{FF2B5EF4-FFF2-40B4-BE49-F238E27FC236}">
                <a16:creationId xmlns:a16="http://schemas.microsoft.com/office/drawing/2014/main" id="{B5E710D7-0AFE-B03E-D540-F89788A2F739}"/>
              </a:ext>
            </a:extLst>
          </p:cNvPr>
          <p:cNvSpPr txBox="1">
            <a:spLocks noChangeArrowheads="1"/>
          </p:cNvSpPr>
          <p:nvPr/>
        </p:nvSpPr>
        <p:spPr>
          <a:xfrm>
            <a:off x="467544" y="1412776"/>
            <a:ext cx="7379686" cy="3024336"/>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CC990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zh-TW" altLang="en-US" sz="3200" dirty="0">
                <a:solidFill>
                  <a:schemeClr val="tx1"/>
                </a:solidFill>
                <a:latin typeface="Times New Roman" panose="02020603050405020304" pitchFamily="18" charset="0"/>
                <a:ea typeface="標楷體" panose="03000509000000000000" pitchFamily="65" charset="-120"/>
                <a:cs typeface="Arial" pitchFamily="34" charset="0"/>
              </a:rPr>
              <a:t>依事件原因分類</a:t>
            </a:r>
            <a:r>
              <a:rPr lang="en-US" altLang="zh-TW" sz="3200" dirty="0">
                <a:solidFill>
                  <a:schemeClr val="tx1"/>
                </a:solidFill>
                <a:latin typeface="Times New Roman" panose="02020603050405020304" pitchFamily="18" charset="0"/>
                <a:ea typeface="標楷體" panose="03000509000000000000" pitchFamily="65" charset="-120"/>
                <a:cs typeface="Arial" pitchFamily="34" charset="0"/>
              </a:rPr>
              <a:t>(2026/01~2026/05)</a:t>
            </a:r>
            <a:r>
              <a:rPr lang="zh-TW" altLang="en-US" sz="3200" dirty="0">
                <a:solidFill>
                  <a:schemeClr val="tx1"/>
                </a:solidFill>
                <a:latin typeface="Times New Roman" panose="02020603050405020304" pitchFamily="18" charset="0"/>
                <a:ea typeface="標楷體" panose="03000509000000000000" pitchFamily="65" charset="-120"/>
                <a:cs typeface="Arial" pitchFamily="34" charset="0"/>
              </a:rPr>
              <a:t>    </a:t>
            </a:r>
            <a:endParaRPr lang="en-US" altLang="zh-TW" sz="3200" dirty="0">
              <a:solidFill>
                <a:schemeClr val="tx1"/>
              </a:solidFill>
              <a:latin typeface="Times New Roman" panose="02020603050405020304" pitchFamily="18" charset="0"/>
              <a:ea typeface="標楷體" panose="03000509000000000000" pitchFamily="65" charset="-120"/>
              <a:cs typeface="Arial" pitchFamily="34" charset="0"/>
            </a:endParaRPr>
          </a:p>
          <a:p>
            <a:r>
              <a:rPr lang="zh-TW" altLang="en-US" sz="3200" dirty="0">
                <a:solidFill>
                  <a:schemeClr val="tx1"/>
                </a:solidFill>
                <a:latin typeface="Times New Roman" panose="02020603050405020304" pitchFamily="18" charset="0"/>
                <a:ea typeface="標楷體" panose="03000509000000000000" pitchFamily="65" charset="-120"/>
                <a:cs typeface="Arial" pitchFamily="34" charset="0"/>
              </a:rPr>
              <a:t>     </a:t>
            </a:r>
            <a:r>
              <a:rPr lang="en-US" altLang="zh-TW" sz="3200" dirty="0">
                <a:solidFill>
                  <a:schemeClr val="tx1"/>
                </a:solidFill>
                <a:latin typeface="Times New Roman" panose="02020603050405020304" pitchFamily="18" charset="0"/>
                <a:ea typeface="標楷體" panose="03000509000000000000" pitchFamily="65" charset="-120"/>
                <a:cs typeface="Arial" pitchFamily="34" charset="0"/>
              </a:rPr>
              <a:t>-</a:t>
            </a:r>
            <a:r>
              <a:rPr lang="zh-TW" altLang="en-US" sz="3200" dirty="0">
                <a:solidFill>
                  <a:schemeClr val="tx1"/>
                </a:solidFill>
                <a:latin typeface="Times New Roman" panose="02020603050405020304" pitchFamily="18" charset="0"/>
                <a:ea typeface="標楷體" panose="03000509000000000000" pitchFamily="65" charset="-120"/>
                <a:cs typeface="Arial" pitchFamily="34" charset="0"/>
              </a:rPr>
              <a:t>監控告警事件統計</a:t>
            </a:r>
            <a:endParaRPr lang="en-US" altLang="zh-TW" sz="3200" dirty="0">
              <a:solidFill>
                <a:schemeClr val="tx1"/>
              </a:solidFill>
              <a:latin typeface="Times New Roman" panose="02020603050405020304" pitchFamily="18" charset="0"/>
              <a:ea typeface="標楷體" panose="03000509000000000000" pitchFamily="65" charset="-120"/>
              <a:cs typeface="Arial" pitchFamily="34" charset="0"/>
            </a:endParaRPr>
          </a:p>
          <a:p>
            <a:endParaRPr lang="zh-TW" altLang="en-US" sz="3200" dirty="0">
              <a:solidFill>
                <a:schemeClr val="tx1"/>
              </a:solidFill>
              <a:latin typeface="Times New Roman" panose="02020603050405020304" pitchFamily="18" charset="0"/>
              <a:ea typeface="標楷體" panose="03000509000000000000" pitchFamily="65" charset="-120"/>
              <a:cs typeface="Arial" pitchFamily="34" charset="0"/>
            </a:endParaRPr>
          </a:p>
          <a:p>
            <a:pPr marL="342900" indent="-342900">
              <a:buFont typeface="Arial" panose="020B0604020202020204" pitchFamily="34" charset="0"/>
              <a:buChar char="•"/>
            </a:pPr>
            <a:r>
              <a:rPr lang="zh-TW" altLang="en-US" sz="3200" dirty="0">
                <a:solidFill>
                  <a:schemeClr val="tx1"/>
                </a:solidFill>
                <a:latin typeface="Times New Roman" panose="02020603050405020304" pitchFamily="18" charset="0"/>
                <a:ea typeface="標楷體" panose="03000509000000000000" pitchFamily="65" charset="-120"/>
                <a:cs typeface="Arial" pitchFamily="34" charset="0"/>
              </a:rPr>
              <a:t>依是否影響服務分類</a:t>
            </a:r>
            <a:r>
              <a:rPr lang="en-US" altLang="zh-TW" sz="3200" dirty="0">
                <a:solidFill>
                  <a:schemeClr val="tx1"/>
                </a:solidFill>
                <a:latin typeface="Times New Roman" panose="02020603050405020304" pitchFamily="18" charset="0"/>
                <a:ea typeface="標楷體" panose="03000509000000000000" pitchFamily="65" charset="-120"/>
                <a:cs typeface="Arial" pitchFamily="34" charset="0"/>
              </a:rPr>
              <a:t>(2026/01~2026/05)</a:t>
            </a:r>
          </a:p>
        </p:txBody>
      </p:sp>
    </p:spTree>
    <p:extLst>
      <p:ext uri="{BB962C8B-B14F-4D97-AF65-F5344CB8AC3E}">
        <p14:creationId xmlns:p14="http://schemas.microsoft.com/office/powerpoint/2010/main" val="2944652003"/>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標題 1"/>
          <p:cNvSpPr>
            <a:spLocks noGrp="1"/>
          </p:cNvSpPr>
          <p:nvPr>
            <p:ph type="title"/>
          </p:nvPr>
        </p:nvSpPr>
        <p:spPr/>
        <p:txBody>
          <a:bodyPr/>
          <a:lstStyle/>
          <a:p>
            <a:r>
              <a:rPr lang="zh-TW" altLang="en-US" sz="4000" b="1" dirty="0">
                <a:latin typeface="Times New Roman" panose="02020603050405020304" pitchFamily="18" charset="0"/>
                <a:ea typeface="標楷體" panose="03000509000000000000" pitchFamily="65" charset="-120"/>
              </a:rPr>
              <a:t>監控告警事件次數統計</a:t>
            </a:r>
          </a:p>
        </p:txBody>
      </p:sp>
      <p:graphicFrame>
        <p:nvGraphicFramePr>
          <p:cNvPr id="18" name="表格 17">
            <a:extLst>
              <a:ext uri="{FF2B5EF4-FFF2-40B4-BE49-F238E27FC236}">
                <a16:creationId xmlns:a16="http://schemas.microsoft.com/office/drawing/2014/main" id="{4E3B7EA4-061E-526F-93E2-4BC8DF906EA7}"/>
              </a:ext>
            </a:extLst>
          </p:cNvPr>
          <p:cNvGraphicFramePr>
            <a:graphicFrameLocks noGrp="1"/>
          </p:cNvGraphicFramePr>
          <p:nvPr>
            <p:extLst>
              <p:ext uri="{D42A27DB-BD31-4B8C-83A1-F6EECF244321}">
                <p14:modId xmlns:p14="http://schemas.microsoft.com/office/powerpoint/2010/main" val="3072307743"/>
              </p:ext>
            </p:extLst>
          </p:nvPr>
        </p:nvGraphicFramePr>
        <p:xfrm>
          <a:off x="1835696" y="1484373"/>
          <a:ext cx="5400600" cy="1645171"/>
        </p:xfrm>
        <a:graphic>
          <a:graphicData uri="http://schemas.openxmlformats.org/drawingml/2006/table">
            <a:tbl>
              <a:tblPr/>
              <a:tblGrid>
                <a:gridCol w="1333120">
                  <a:extLst>
                    <a:ext uri="{9D8B030D-6E8A-4147-A177-3AD203B41FA5}">
                      <a16:colId xmlns:a16="http://schemas.microsoft.com/office/drawing/2014/main" val="266120231"/>
                    </a:ext>
                  </a:extLst>
                </a:gridCol>
                <a:gridCol w="813496">
                  <a:extLst>
                    <a:ext uri="{9D8B030D-6E8A-4147-A177-3AD203B41FA5}">
                      <a16:colId xmlns:a16="http://schemas.microsoft.com/office/drawing/2014/main" val="183069730"/>
                    </a:ext>
                  </a:extLst>
                </a:gridCol>
                <a:gridCol w="813496">
                  <a:extLst>
                    <a:ext uri="{9D8B030D-6E8A-4147-A177-3AD203B41FA5}">
                      <a16:colId xmlns:a16="http://schemas.microsoft.com/office/drawing/2014/main" val="2779496834"/>
                    </a:ext>
                  </a:extLst>
                </a:gridCol>
                <a:gridCol w="813496">
                  <a:extLst>
                    <a:ext uri="{9D8B030D-6E8A-4147-A177-3AD203B41FA5}">
                      <a16:colId xmlns:a16="http://schemas.microsoft.com/office/drawing/2014/main" val="2618858928"/>
                    </a:ext>
                  </a:extLst>
                </a:gridCol>
                <a:gridCol w="813496">
                  <a:extLst>
                    <a:ext uri="{9D8B030D-6E8A-4147-A177-3AD203B41FA5}">
                      <a16:colId xmlns:a16="http://schemas.microsoft.com/office/drawing/2014/main" val="20004"/>
                    </a:ext>
                  </a:extLst>
                </a:gridCol>
                <a:gridCol w="813496">
                  <a:extLst>
                    <a:ext uri="{9D8B030D-6E8A-4147-A177-3AD203B41FA5}">
                      <a16:colId xmlns:a16="http://schemas.microsoft.com/office/drawing/2014/main" val="2129830434"/>
                    </a:ext>
                  </a:extLst>
                </a:gridCol>
              </a:tblGrid>
              <a:tr h="548391">
                <a:tc>
                  <a:txBody>
                    <a:bodyPr/>
                    <a:lstStyle/>
                    <a:p>
                      <a:pPr algn="ctr" rtl="0" fontAlgn="ctr"/>
                      <a:r>
                        <a:rPr lang="zh-TW" altLang="en-US" sz="2400" b="0" i="0" u="none" strike="noStrike" baseline="0" dirty="0">
                          <a:solidFill>
                            <a:srgbClr val="000000"/>
                          </a:solidFill>
                          <a:effectLst/>
                          <a:latin typeface="Times New Roman" panose="02020603050405020304" pitchFamily="18" charset="0"/>
                          <a:ea typeface="標楷體" panose="03000509000000000000" pitchFamily="65" charset="-120"/>
                        </a:rPr>
                        <a:t>月份</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TW" sz="2400" b="0" i="0" u="none" strike="noStrike" baseline="0" dirty="0">
                          <a:solidFill>
                            <a:srgbClr val="000000"/>
                          </a:solidFill>
                          <a:effectLst/>
                          <a:latin typeface="Times New Roman" panose="02020603050405020304" pitchFamily="18" charset="0"/>
                          <a:ea typeface="標楷體" panose="03000509000000000000" pitchFamily="65" charset="-120"/>
                        </a:rPr>
                        <a:t>1</a:t>
                      </a:r>
                      <a:r>
                        <a:rPr lang="zh-TW" altLang="en-US" sz="2400" b="0" i="0" u="none" strike="noStrike" baseline="0" dirty="0">
                          <a:solidFill>
                            <a:srgbClr val="000000"/>
                          </a:solidFill>
                          <a:effectLst/>
                          <a:latin typeface="Times New Roman" panose="02020603050405020304" pitchFamily="18" charset="0"/>
                          <a:ea typeface="標楷體" panose="03000509000000000000" pitchFamily="65" charset="-120"/>
                        </a:rPr>
                        <a:t>月</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TW" sz="2400" b="0" i="0" u="none" strike="noStrike" baseline="0" dirty="0">
                          <a:solidFill>
                            <a:srgbClr val="000000"/>
                          </a:solidFill>
                          <a:effectLst/>
                          <a:latin typeface="Times New Roman" panose="02020603050405020304" pitchFamily="18" charset="0"/>
                          <a:ea typeface="標楷體" panose="03000509000000000000" pitchFamily="65" charset="-120"/>
                        </a:rPr>
                        <a:t>2</a:t>
                      </a:r>
                      <a:r>
                        <a:rPr lang="zh-TW" altLang="en-US" sz="2400" b="0" i="0" u="none" strike="noStrike" baseline="0" dirty="0">
                          <a:solidFill>
                            <a:srgbClr val="000000"/>
                          </a:solidFill>
                          <a:effectLst/>
                          <a:latin typeface="Times New Roman" panose="02020603050405020304" pitchFamily="18" charset="0"/>
                          <a:ea typeface="標楷體" panose="03000509000000000000" pitchFamily="65" charset="-120"/>
                        </a:rPr>
                        <a:t>月</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altLang="zh-TW" sz="2400" b="0" i="0" u="none" strike="noStrike" baseline="0" dirty="0">
                          <a:solidFill>
                            <a:srgbClr val="000000"/>
                          </a:solidFill>
                          <a:effectLst/>
                          <a:latin typeface="Times New Roman" panose="02020603050405020304" pitchFamily="18" charset="0"/>
                          <a:ea typeface="標楷體" panose="03000509000000000000" pitchFamily="65" charset="-120"/>
                        </a:rPr>
                        <a:t>3</a:t>
                      </a:r>
                      <a:r>
                        <a:rPr lang="zh-TW" altLang="en-US" sz="2400" b="0" i="0" u="none" strike="noStrike" baseline="0" dirty="0">
                          <a:solidFill>
                            <a:srgbClr val="000000"/>
                          </a:solidFill>
                          <a:effectLst/>
                          <a:latin typeface="Times New Roman" panose="02020603050405020304" pitchFamily="18" charset="0"/>
                          <a:ea typeface="標楷體" panose="03000509000000000000" pitchFamily="65" charset="-120"/>
                        </a:rPr>
                        <a:t>月</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TW" sz="2400" b="0" i="0" u="none" strike="noStrike" baseline="0" dirty="0">
                          <a:solidFill>
                            <a:srgbClr val="000000"/>
                          </a:solidFill>
                          <a:effectLst/>
                          <a:latin typeface="Times New Roman" panose="02020603050405020304" pitchFamily="18" charset="0"/>
                          <a:ea typeface="標楷體" panose="03000509000000000000" pitchFamily="65" charset="-120"/>
                        </a:rPr>
                        <a:t>4</a:t>
                      </a:r>
                      <a:r>
                        <a:rPr lang="zh-TW" altLang="en-US" sz="2400" b="0" i="0" u="none" strike="noStrike" baseline="0" dirty="0">
                          <a:solidFill>
                            <a:srgbClr val="000000"/>
                          </a:solidFill>
                          <a:effectLst/>
                          <a:latin typeface="Times New Roman" panose="02020603050405020304" pitchFamily="18" charset="0"/>
                          <a:ea typeface="標楷體" panose="03000509000000000000" pitchFamily="65" charset="-120"/>
                        </a:rPr>
                        <a:t>月</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TW" sz="2400" b="0" i="0" u="none" strike="noStrike" baseline="0" dirty="0">
                          <a:solidFill>
                            <a:srgbClr val="000000"/>
                          </a:solidFill>
                          <a:effectLst/>
                          <a:latin typeface="Times New Roman" panose="02020603050405020304" pitchFamily="18" charset="0"/>
                          <a:ea typeface="標楷體" panose="03000509000000000000" pitchFamily="65" charset="-120"/>
                        </a:rPr>
                        <a:t>5</a:t>
                      </a:r>
                      <a:r>
                        <a:rPr lang="zh-TW" altLang="en-US" sz="2400" b="0" i="0" u="none" strike="noStrike" baseline="0" dirty="0">
                          <a:solidFill>
                            <a:srgbClr val="000000"/>
                          </a:solidFill>
                          <a:effectLst/>
                          <a:latin typeface="Times New Roman" panose="02020603050405020304" pitchFamily="18" charset="0"/>
                          <a:ea typeface="標楷體" panose="03000509000000000000" pitchFamily="65" charset="-120"/>
                        </a:rPr>
                        <a:t>月</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12597223"/>
                  </a:ext>
                </a:extLst>
              </a:tr>
              <a:tr h="1096780">
                <a:tc>
                  <a:txBody>
                    <a:bodyPr/>
                    <a:lstStyle/>
                    <a:p>
                      <a:pPr algn="ctr" rtl="0" fontAlgn="ctr"/>
                      <a:r>
                        <a:rPr lang="zh-TW" altLang="en-US" sz="2400" b="0" i="0" u="none" strike="noStrike" baseline="0" dirty="0">
                          <a:solidFill>
                            <a:srgbClr val="000000"/>
                          </a:solidFill>
                          <a:effectLst/>
                          <a:latin typeface="Times New Roman" panose="02020603050405020304" pitchFamily="18" charset="0"/>
                          <a:ea typeface="標楷體" panose="03000509000000000000" pitchFamily="65" charset="-120"/>
                        </a:rPr>
                        <a:t>告警數</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TW" sz="2400" b="0" i="0" u="none" strike="noStrike" baseline="0" dirty="0">
                          <a:solidFill>
                            <a:schemeClr val="tx1"/>
                          </a:solidFill>
                          <a:effectLst/>
                          <a:latin typeface="Times New Roman" panose="02020603050405020304" pitchFamily="18" charset="0"/>
                          <a:ea typeface="標楷體" panose="03000509000000000000" pitchFamily="65" charset="-120"/>
                        </a:rPr>
                        <a:t>32</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TW" sz="2400" b="0" i="0" u="none" strike="noStrike" baseline="0" dirty="0">
                          <a:solidFill>
                            <a:schemeClr val="tx1"/>
                          </a:solidFill>
                          <a:effectLst/>
                          <a:latin typeface="Times New Roman" panose="02020603050405020304" pitchFamily="18" charset="0"/>
                          <a:ea typeface="標楷體" panose="03000509000000000000" pitchFamily="65" charset="-120"/>
                        </a:rPr>
                        <a:t>11</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TW" sz="2400" b="0" i="0" u="none" strike="noStrike" baseline="0" dirty="0">
                          <a:solidFill>
                            <a:schemeClr val="tx1"/>
                          </a:solidFill>
                          <a:effectLst/>
                          <a:latin typeface="Times New Roman" panose="02020603050405020304" pitchFamily="18" charset="0"/>
                          <a:ea typeface="標楷體" panose="03000509000000000000" pitchFamily="65" charset="-120"/>
                        </a:rPr>
                        <a:t>29</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TW" sz="2400" b="0" i="0" u="none" strike="noStrike" baseline="0" dirty="0">
                          <a:solidFill>
                            <a:schemeClr val="tx1"/>
                          </a:solidFill>
                          <a:effectLst/>
                          <a:latin typeface="Times New Roman" panose="02020603050405020304" pitchFamily="18" charset="0"/>
                          <a:ea typeface="標楷體" panose="03000509000000000000" pitchFamily="65" charset="-120"/>
                        </a:rPr>
                        <a:t>25</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TW" sz="2400" b="0" i="0" u="none" strike="noStrike" baseline="0" dirty="0">
                          <a:solidFill>
                            <a:schemeClr val="tx1"/>
                          </a:solidFill>
                          <a:effectLst/>
                          <a:latin typeface="Times New Roman" panose="02020603050405020304" pitchFamily="18" charset="0"/>
                          <a:ea typeface="標楷體" panose="03000509000000000000" pitchFamily="65" charset="-120"/>
                        </a:rPr>
                        <a:t>27</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2860061"/>
                  </a:ext>
                </a:extLst>
              </a:tr>
            </a:tbl>
          </a:graphicData>
        </a:graphic>
      </p:graphicFrame>
      <p:graphicFrame>
        <p:nvGraphicFramePr>
          <p:cNvPr id="22" name="圖表 21">
            <a:extLst>
              <a:ext uri="{FF2B5EF4-FFF2-40B4-BE49-F238E27FC236}">
                <a16:creationId xmlns:a16="http://schemas.microsoft.com/office/drawing/2014/main" id="{1EF68DCD-57BB-E768-741C-2AD6AB1BFB78}"/>
              </a:ext>
            </a:extLst>
          </p:cNvPr>
          <p:cNvGraphicFramePr/>
          <p:nvPr>
            <p:extLst>
              <p:ext uri="{D42A27DB-BD31-4B8C-83A1-F6EECF244321}">
                <p14:modId xmlns:p14="http://schemas.microsoft.com/office/powerpoint/2010/main" val="859587884"/>
              </p:ext>
            </p:extLst>
          </p:nvPr>
        </p:nvGraphicFramePr>
        <p:xfrm>
          <a:off x="1115616" y="3284984"/>
          <a:ext cx="6384032" cy="338437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36974420"/>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標題 1"/>
          <p:cNvSpPr>
            <a:spLocks noGrp="1"/>
          </p:cNvSpPr>
          <p:nvPr>
            <p:ph type="title"/>
          </p:nvPr>
        </p:nvSpPr>
        <p:spPr>
          <a:xfrm>
            <a:off x="251520" y="55634"/>
            <a:ext cx="5544616" cy="1193298"/>
          </a:xfrm>
        </p:spPr>
        <p:txBody>
          <a:bodyPr>
            <a:noAutofit/>
          </a:bodyPr>
          <a:lstStyle/>
          <a:p>
            <a:r>
              <a:rPr lang="zh-TW" altLang="en-US" sz="4000" b="1" dirty="0">
                <a:latin typeface="Times New Roman" panose="02020603050405020304" pitchFamily="18" charset="0"/>
                <a:ea typeface="標楷體" panose="03000509000000000000" pitchFamily="65" charset="-120"/>
              </a:rPr>
              <a:t>監控告警事件原因分類</a:t>
            </a:r>
            <a:br>
              <a:rPr lang="en-US" altLang="zh-TW" sz="4000" b="1" dirty="0">
                <a:latin typeface="Times New Roman" panose="02020603050405020304" pitchFamily="18" charset="0"/>
                <a:ea typeface="標楷體" panose="03000509000000000000" pitchFamily="65" charset="-120"/>
              </a:rPr>
            </a:br>
            <a:r>
              <a:rPr lang="en-US" altLang="zh-TW" sz="4000" b="1" dirty="0">
                <a:latin typeface="Times New Roman" panose="02020603050405020304" pitchFamily="18" charset="0"/>
                <a:ea typeface="標楷體" panose="03000509000000000000" pitchFamily="65" charset="-120"/>
              </a:rPr>
              <a:t>(2026/01~2026/05)</a:t>
            </a:r>
            <a:endParaRPr lang="zh-TW" altLang="en-US" sz="4000" b="1" dirty="0">
              <a:latin typeface="Times New Roman" panose="02020603050405020304" pitchFamily="18" charset="0"/>
              <a:ea typeface="標楷體" panose="03000509000000000000" pitchFamily="65" charset="-120"/>
            </a:endParaRPr>
          </a:p>
        </p:txBody>
      </p:sp>
      <p:graphicFrame>
        <p:nvGraphicFramePr>
          <p:cNvPr id="6" name="Group 99"/>
          <p:cNvGraphicFramePr>
            <a:graphicFrameLocks noGrp="1"/>
          </p:cNvGraphicFramePr>
          <p:nvPr>
            <p:ph sz="half" idx="4294967295"/>
            <p:extLst>
              <p:ext uri="{D42A27DB-BD31-4B8C-83A1-F6EECF244321}">
                <p14:modId xmlns:p14="http://schemas.microsoft.com/office/powerpoint/2010/main" val="2465548231"/>
              </p:ext>
            </p:extLst>
          </p:nvPr>
        </p:nvGraphicFramePr>
        <p:xfrm>
          <a:off x="107504" y="1340768"/>
          <a:ext cx="2506662" cy="5007296"/>
        </p:xfrm>
        <a:graphic>
          <a:graphicData uri="http://schemas.openxmlformats.org/drawingml/2006/table">
            <a:tbl>
              <a:tblPr/>
              <a:tblGrid>
                <a:gridCol w="1722437">
                  <a:extLst>
                    <a:ext uri="{9D8B030D-6E8A-4147-A177-3AD203B41FA5}">
                      <a16:colId xmlns:a16="http://schemas.microsoft.com/office/drawing/2014/main" val="20000"/>
                    </a:ext>
                  </a:extLst>
                </a:gridCol>
                <a:gridCol w="784225">
                  <a:extLst>
                    <a:ext uri="{9D8B030D-6E8A-4147-A177-3AD203B41FA5}">
                      <a16:colId xmlns:a16="http://schemas.microsoft.com/office/drawing/2014/main" val="20001"/>
                    </a:ext>
                  </a:extLst>
                </a:gridCol>
              </a:tblGrid>
              <a:tr h="623888">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zh-TW" altLang="en-US" sz="1800" b="0" i="0" u="none" strike="noStrike" cap="none" normalizeH="0" baseline="0" dirty="0">
                          <a:ln>
                            <a:noFill/>
                          </a:ln>
                          <a:solidFill>
                            <a:schemeClr val="tx1"/>
                          </a:solidFill>
                          <a:effectLst/>
                          <a:latin typeface="Times New Roman" panose="02020603050405020304" pitchFamily="18" charset="0"/>
                          <a:ea typeface="標楷體" pitchFamily="65" charset="-120"/>
                        </a:rPr>
                        <a:t>監控告警</a:t>
                      </a:r>
                      <a:endParaRPr kumimoji="1" lang="en-US" altLang="zh-TW" sz="1800" b="0" i="0" u="none" strike="noStrike" cap="none" normalizeH="0" baseline="0" dirty="0">
                        <a:ln>
                          <a:noFill/>
                        </a:ln>
                        <a:solidFill>
                          <a:schemeClr val="tx1"/>
                        </a:solidFill>
                        <a:effectLst/>
                        <a:latin typeface="Times New Roman" panose="02020603050405020304" pitchFamily="18" charset="0"/>
                        <a:ea typeface="標楷體" pitchFamily="65" charset="-120"/>
                      </a:endParaRPr>
                    </a:p>
                    <a:p>
                      <a:pPr marL="342900" marR="0" lvl="0" indent="-342900" algn="ctr" defTabSz="914400" rtl="0" eaLnBrk="1" fontAlgn="ctr" latinLnBrk="0" hangingPunct="1">
                        <a:lnSpc>
                          <a:spcPct val="100000"/>
                        </a:lnSpc>
                        <a:spcBef>
                          <a:spcPct val="0"/>
                        </a:spcBef>
                        <a:spcAft>
                          <a:spcPct val="0"/>
                        </a:spcAft>
                        <a:buClrTx/>
                        <a:buSzTx/>
                        <a:buFontTx/>
                        <a:buNone/>
                        <a:tabLst/>
                      </a:pPr>
                      <a:r>
                        <a:rPr kumimoji="1" lang="zh-TW" altLang="en-US" sz="1800" b="0" i="0" u="none" strike="noStrike" cap="none" normalizeH="0" baseline="0" dirty="0">
                          <a:ln>
                            <a:noFill/>
                          </a:ln>
                          <a:solidFill>
                            <a:schemeClr val="tx1"/>
                          </a:solidFill>
                          <a:effectLst/>
                          <a:latin typeface="Times New Roman" panose="02020603050405020304" pitchFamily="18" charset="0"/>
                          <a:ea typeface="標楷體" pitchFamily="65" charset="-120"/>
                        </a:rPr>
                        <a:t>事件原因</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zh-TW" altLang="en-US" sz="1800" b="0" i="0" u="none" strike="noStrike" cap="none" normalizeH="0" baseline="0" dirty="0">
                          <a:ln>
                            <a:noFill/>
                          </a:ln>
                          <a:solidFill>
                            <a:schemeClr val="tx1"/>
                          </a:solidFill>
                          <a:effectLst/>
                          <a:latin typeface="Times New Roman" panose="02020603050405020304" pitchFamily="18" charset="0"/>
                          <a:ea typeface="標楷體" pitchFamily="65" charset="-120"/>
                        </a:rPr>
                        <a:t>次數</a:t>
                      </a:r>
                      <a:endParaRPr kumimoji="1" lang="en-US" altLang="zh-TW" sz="1800" b="0" i="0" u="none" strike="noStrike" cap="none" normalizeH="0" baseline="0" dirty="0">
                        <a:ln>
                          <a:noFill/>
                        </a:ln>
                        <a:solidFill>
                          <a:schemeClr val="tx1"/>
                        </a:solidFill>
                        <a:effectLst/>
                        <a:latin typeface="Times New Roman" panose="02020603050405020304" pitchFamily="18" charset="0"/>
                        <a:ea typeface="標楷體" pitchFamily="65" charset="-12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0"/>
                  </a:ext>
                </a:extLst>
              </a:tr>
              <a:tr h="623888">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zh-TW" altLang="en-US" sz="1800" b="0" i="0" u="none" strike="noStrike" cap="none" normalizeH="0" baseline="0" dirty="0">
                          <a:ln>
                            <a:noFill/>
                          </a:ln>
                          <a:solidFill>
                            <a:schemeClr val="tx1"/>
                          </a:solidFill>
                          <a:effectLst/>
                          <a:latin typeface="Times New Roman" panose="02020603050405020304" pitchFamily="18" charset="0"/>
                          <a:ea typeface="標楷體" pitchFamily="65" charset="-120"/>
                        </a:rPr>
                        <a:t>電路告警</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fontAlgn="ctr"/>
                      <a:r>
                        <a:rPr lang="en-US" altLang="zh-TW" sz="1800" b="0" i="0" u="none" strike="noStrike" baseline="0" dirty="0">
                          <a:solidFill>
                            <a:schemeClr val="tx1"/>
                          </a:solidFill>
                          <a:effectLst/>
                          <a:latin typeface="Times New Roman" panose="02020603050405020304" pitchFamily="18" charset="0"/>
                          <a:ea typeface="標楷體" panose="03000509000000000000" pitchFamily="65" charset="-120"/>
                        </a:rPr>
                        <a:t>50</a:t>
                      </a:r>
                    </a:p>
                  </a:txBody>
                  <a:tcPr marL="3175" marR="3175" marT="317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1"/>
                  </a:ext>
                </a:extLst>
              </a:tr>
              <a:tr h="623888">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zh-TW" altLang="en-US" sz="1800" b="0" i="0" u="none" strike="noStrike" cap="none" normalizeH="0" baseline="0" dirty="0">
                          <a:ln>
                            <a:noFill/>
                          </a:ln>
                          <a:solidFill>
                            <a:schemeClr val="tx1"/>
                          </a:solidFill>
                          <a:effectLst/>
                          <a:latin typeface="Times New Roman" panose="02020603050405020304" pitchFamily="18" charset="0"/>
                          <a:ea typeface="標楷體" pitchFamily="65" charset="-120"/>
                        </a:rPr>
                        <a:t>管理電路告警</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fontAlgn="ctr"/>
                      <a:r>
                        <a:rPr lang="en-US" altLang="zh-TW" sz="1800" b="0" i="0" u="none" strike="noStrike" baseline="0" dirty="0">
                          <a:solidFill>
                            <a:schemeClr val="tx1"/>
                          </a:solidFill>
                          <a:effectLst/>
                          <a:latin typeface="Times New Roman" panose="02020603050405020304" pitchFamily="18" charset="0"/>
                          <a:ea typeface="標楷體" panose="03000509000000000000" pitchFamily="65" charset="-120"/>
                        </a:rPr>
                        <a:t>4</a:t>
                      </a:r>
                    </a:p>
                  </a:txBody>
                  <a:tcPr marL="3175" marR="3175" marT="317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2"/>
                  </a:ext>
                </a:extLst>
              </a:tr>
              <a:tr h="623888">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zh-TW" altLang="en-US" sz="1800" b="0" i="0" u="none" strike="noStrike" cap="none" normalizeH="0" baseline="0" dirty="0">
                          <a:ln>
                            <a:noFill/>
                          </a:ln>
                          <a:solidFill>
                            <a:schemeClr val="tx1"/>
                          </a:solidFill>
                          <a:effectLst/>
                          <a:latin typeface="Times New Roman" panose="02020603050405020304" pitchFamily="18" charset="0"/>
                          <a:ea typeface="標楷體" pitchFamily="65" charset="-120"/>
                        </a:rPr>
                        <a:t>設備告警</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fontAlgn="ctr"/>
                      <a:r>
                        <a:rPr lang="en-US" altLang="zh-TW" sz="1800" b="0" i="0" u="none" strike="noStrike" baseline="0" dirty="0">
                          <a:solidFill>
                            <a:schemeClr val="tx1"/>
                          </a:solidFill>
                          <a:effectLst/>
                          <a:latin typeface="Times New Roman" panose="02020603050405020304" pitchFamily="18" charset="0"/>
                          <a:ea typeface="標楷體" panose="03000509000000000000" pitchFamily="65" charset="-120"/>
                        </a:rPr>
                        <a:t>25</a:t>
                      </a:r>
                    </a:p>
                  </a:txBody>
                  <a:tcPr marL="3175" marR="3175" marT="317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3"/>
                  </a:ext>
                </a:extLst>
              </a:tr>
              <a:tr h="623888">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zh-TW" altLang="en-US" sz="1800" b="0" i="0" u="none" strike="noStrike" cap="none" normalizeH="0" baseline="0" dirty="0">
                          <a:ln>
                            <a:noFill/>
                          </a:ln>
                          <a:solidFill>
                            <a:schemeClr val="tx1"/>
                          </a:solidFill>
                          <a:effectLst/>
                          <a:latin typeface="Times New Roman" panose="02020603050405020304" pitchFamily="18" charset="0"/>
                          <a:ea typeface="標楷體" pitchFamily="65" charset="-120"/>
                        </a:rPr>
                        <a:t>機房環境告警</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fontAlgn="ctr"/>
                      <a:r>
                        <a:rPr lang="en-US" altLang="zh-TW" sz="1800" b="0" i="0" u="none" strike="noStrike" baseline="0" dirty="0">
                          <a:solidFill>
                            <a:schemeClr val="tx1"/>
                          </a:solidFill>
                          <a:effectLst/>
                          <a:latin typeface="Times New Roman" panose="02020603050405020304" pitchFamily="18" charset="0"/>
                          <a:ea typeface="標楷體" panose="03000509000000000000" pitchFamily="65" charset="-120"/>
                        </a:rPr>
                        <a:t>1</a:t>
                      </a:r>
                    </a:p>
                  </a:txBody>
                  <a:tcPr marL="3175" marR="3175" marT="317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4"/>
                  </a:ext>
                </a:extLst>
              </a:tr>
              <a:tr h="623888">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zh-TW" altLang="en-US" sz="1800" b="0" i="0" u="none" strike="noStrike" cap="none" normalizeH="0" baseline="0" dirty="0">
                          <a:ln>
                            <a:noFill/>
                          </a:ln>
                          <a:solidFill>
                            <a:schemeClr val="tx1"/>
                          </a:solidFill>
                          <a:effectLst/>
                          <a:latin typeface="Times New Roman" panose="02020603050405020304" pitchFamily="18" charset="0"/>
                          <a:ea typeface="標楷體" pitchFamily="65" charset="-120"/>
                        </a:rPr>
                        <a:t>連線單位告警</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fontAlgn="ctr"/>
                      <a:r>
                        <a:rPr lang="en-US" altLang="zh-TW" sz="1800" b="0" i="0" u="none" strike="noStrike" baseline="0" dirty="0">
                          <a:solidFill>
                            <a:schemeClr val="tx1"/>
                          </a:solidFill>
                          <a:effectLst/>
                          <a:latin typeface="Times New Roman" panose="02020603050405020304" pitchFamily="18" charset="0"/>
                          <a:ea typeface="標楷體" panose="03000509000000000000" pitchFamily="65" charset="-120"/>
                        </a:rPr>
                        <a:t>16</a:t>
                      </a:r>
                    </a:p>
                  </a:txBody>
                  <a:tcPr marL="3175" marR="3175" marT="317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5"/>
                  </a:ext>
                </a:extLst>
              </a:tr>
              <a:tr h="623888">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zh-TW" altLang="en-US" sz="1800" b="0" i="0" u="none" strike="noStrike" cap="none" normalizeH="0" baseline="0" dirty="0">
                          <a:ln>
                            <a:noFill/>
                          </a:ln>
                          <a:solidFill>
                            <a:schemeClr val="tx1"/>
                          </a:solidFill>
                          <a:effectLst/>
                          <a:latin typeface="Times New Roman" panose="02020603050405020304" pitchFamily="18" charset="0"/>
                          <a:ea typeface="標楷體" pitchFamily="65" charset="-120"/>
                        </a:rPr>
                        <a:t>其他告警</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fontAlgn="ctr"/>
                      <a:r>
                        <a:rPr lang="en-US" altLang="zh-TW" sz="1800" b="0" i="0" u="none" strike="noStrike" baseline="0" dirty="0">
                          <a:solidFill>
                            <a:schemeClr val="tx1"/>
                          </a:solidFill>
                          <a:effectLst/>
                          <a:latin typeface="Times New Roman" panose="02020603050405020304" pitchFamily="18" charset="0"/>
                          <a:ea typeface="標楷體" panose="03000509000000000000" pitchFamily="65" charset="-120"/>
                        </a:rPr>
                        <a:t>28</a:t>
                      </a:r>
                    </a:p>
                  </a:txBody>
                  <a:tcPr marL="3175" marR="3175" marT="317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6"/>
                  </a:ext>
                </a:extLst>
              </a:tr>
              <a:tr h="623888">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en-US" altLang="zh-TW" sz="1800" b="0" i="0" u="none" strike="noStrike" cap="none" normalizeH="0" baseline="0" dirty="0">
                          <a:ln>
                            <a:noFill/>
                          </a:ln>
                          <a:solidFill>
                            <a:schemeClr val="tx1"/>
                          </a:solidFill>
                          <a:effectLst/>
                          <a:latin typeface="Times New Roman" panose="02020603050405020304" pitchFamily="18" charset="0"/>
                          <a:ea typeface="標楷體" pitchFamily="65" charset="-120"/>
                        </a:rPr>
                        <a:t>Total</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fontAlgn="ctr"/>
                      <a:r>
                        <a:rPr lang="en-US" altLang="zh-TW" sz="1800" b="0" i="0" u="none" strike="noStrike" baseline="0" dirty="0">
                          <a:solidFill>
                            <a:schemeClr val="tx1"/>
                          </a:solidFill>
                          <a:effectLst/>
                          <a:latin typeface="Times New Roman" panose="02020603050405020304" pitchFamily="18" charset="0"/>
                          <a:ea typeface="標楷體" panose="03000509000000000000" pitchFamily="65" charset="-120"/>
                        </a:rPr>
                        <a:t>124</a:t>
                      </a:r>
                    </a:p>
                  </a:txBody>
                  <a:tcPr marL="3175" marR="3175" marT="317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7"/>
                  </a:ext>
                </a:extLst>
              </a:tr>
            </a:tbl>
          </a:graphicData>
        </a:graphic>
      </p:graphicFrame>
      <p:graphicFrame>
        <p:nvGraphicFramePr>
          <p:cNvPr id="7" name="圖表 6">
            <a:extLst>
              <a:ext uri="{FF2B5EF4-FFF2-40B4-BE49-F238E27FC236}">
                <a16:creationId xmlns:a16="http://schemas.microsoft.com/office/drawing/2014/main" id="{901D2439-607F-3511-E4A7-0EC4C6ADEF1D}"/>
              </a:ext>
            </a:extLst>
          </p:cNvPr>
          <p:cNvGraphicFramePr/>
          <p:nvPr>
            <p:extLst>
              <p:ext uri="{D42A27DB-BD31-4B8C-83A1-F6EECF244321}">
                <p14:modId xmlns:p14="http://schemas.microsoft.com/office/powerpoint/2010/main" val="3644956799"/>
              </p:ext>
            </p:extLst>
          </p:nvPr>
        </p:nvGraphicFramePr>
        <p:xfrm>
          <a:off x="2858442" y="1545068"/>
          <a:ext cx="6096000" cy="4064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28349916"/>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標題 1"/>
          <p:cNvSpPr>
            <a:spLocks noGrp="1"/>
          </p:cNvSpPr>
          <p:nvPr>
            <p:ph type="title"/>
          </p:nvPr>
        </p:nvSpPr>
        <p:spPr/>
        <p:txBody>
          <a:bodyPr/>
          <a:lstStyle/>
          <a:p>
            <a:r>
              <a:rPr lang="zh-TW" altLang="en-US" sz="4000" b="1" dirty="0">
                <a:latin typeface="Times New Roman" panose="02020603050405020304" pitchFamily="18" charset="0"/>
                <a:ea typeface="標楷體" panose="03000509000000000000" pitchFamily="65" charset="-120"/>
              </a:rPr>
              <a:t>機房環境告警統計</a:t>
            </a:r>
          </a:p>
        </p:txBody>
      </p:sp>
      <p:sp>
        <p:nvSpPr>
          <p:cNvPr id="2" name="投影片編號版面配置區 1">
            <a:extLst>
              <a:ext uri="{FF2B5EF4-FFF2-40B4-BE49-F238E27FC236}">
                <a16:creationId xmlns:a16="http://schemas.microsoft.com/office/drawing/2014/main" id="{9687212C-3FB7-8090-872D-C8EC740E826A}"/>
              </a:ext>
            </a:extLst>
          </p:cNvPr>
          <p:cNvSpPr>
            <a:spLocks noGrp="1"/>
          </p:cNvSpPr>
          <p:nvPr>
            <p:ph type="sldNum" sz="quarter" idx="4294967295"/>
          </p:nvPr>
        </p:nvSpPr>
        <p:spPr>
          <a:xfrm>
            <a:off x="0" y="0"/>
            <a:ext cx="0" cy="0"/>
          </a:xfrm>
        </p:spPr>
        <p:txBody>
          <a:bodyPr/>
          <a:lstStyle/>
          <a:p>
            <a:fld id="{2AF591F6-4949-482C-A217-1DD91BC5233C}" type="slidenum">
              <a:rPr lang="zh-TW" altLang="en-US" smtClean="0"/>
              <a:pPr/>
              <a:t>15</a:t>
            </a:fld>
            <a:endParaRPr lang="zh-TW" altLang="en-US"/>
          </a:p>
        </p:txBody>
      </p:sp>
      <p:graphicFrame>
        <p:nvGraphicFramePr>
          <p:cNvPr id="13" name="圖表 12">
            <a:extLst>
              <a:ext uri="{FF2B5EF4-FFF2-40B4-BE49-F238E27FC236}">
                <a16:creationId xmlns:a16="http://schemas.microsoft.com/office/drawing/2014/main" id="{03363831-3745-CAC5-A654-AEEA2731156E}"/>
              </a:ext>
            </a:extLst>
          </p:cNvPr>
          <p:cNvGraphicFramePr/>
          <p:nvPr>
            <p:extLst>
              <p:ext uri="{D42A27DB-BD31-4B8C-83A1-F6EECF244321}">
                <p14:modId xmlns:p14="http://schemas.microsoft.com/office/powerpoint/2010/main" val="913607685"/>
              </p:ext>
            </p:extLst>
          </p:nvPr>
        </p:nvGraphicFramePr>
        <p:xfrm>
          <a:off x="1782525" y="3304878"/>
          <a:ext cx="5603949" cy="289614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表格 7">
            <a:extLst>
              <a:ext uri="{FF2B5EF4-FFF2-40B4-BE49-F238E27FC236}">
                <a16:creationId xmlns:a16="http://schemas.microsoft.com/office/drawing/2014/main" id="{4E3B7EA4-061E-526F-93E2-4BC8DF906EA7}"/>
              </a:ext>
            </a:extLst>
          </p:cNvPr>
          <p:cNvGraphicFramePr>
            <a:graphicFrameLocks noGrp="1"/>
          </p:cNvGraphicFramePr>
          <p:nvPr>
            <p:extLst>
              <p:ext uri="{D42A27DB-BD31-4B8C-83A1-F6EECF244321}">
                <p14:modId xmlns:p14="http://schemas.microsoft.com/office/powerpoint/2010/main" val="2570275918"/>
              </p:ext>
            </p:extLst>
          </p:nvPr>
        </p:nvGraphicFramePr>
        <p:xfrm>
          <a:off x="1814326" y="1439228"/>
          <a:ext cx="5572150" cy="1645171"/>
        </p:xfrm>
        <a:graphic>
          <a:graphicData uri="http://schemas.openxmlformats.org/drawingml/2006/table">
            <a:tbl>
              <a:tblPr/>
              <a:tblGrid>
                <a:gridCol w="1375465">
                  <a:extLst>
                    <a:ext uri="{9D8B030D-6E8A-4147-A177-3AD203B41FA5}">
                      <a16:colId xmlns:a16="http://schemas.microsoft.com/office/drawing/2014/main" val="266120231"/>
                    </a:ext>
                  </a:extLst>
                </a:gridCol>
                <a:gridCol w="839337">
                  <a:extLst>
                    <a:ext uri="{9D8B030D-6E8A-4147-A177-3AD203B41FA5}">
                      <a16:colId xmlns:a16="http://schemas.microsoft.com/office/drawing/2014/main" val="183069730"/>
                    </a:ext>
                  </a:extLst>
                </a:gridCol>
                <a:gridCol w="839337">
                  <a:extLst>
                    <a:ext uri="{9D8B030D-6E8A-4147-A177-3AD203B41FA5}">
                      <a16:colId xmlns:a16="http://schemas.microsoft.com/office/drawing/2014/main" val="2779496834"/>
                    </a:ext>
                  </a:extLst>
                </a:gridCol>
                <a:gridCol w="839337">
                  <a:extLst>
                    <a:ext uri="{9D8B030D-6E8A-4147-A177-3AD203B41FA5}">
                      <a16:colId xmlns:a16="http://schemas.microsoft.com/office/drawing/2014/main" val="2618858928"/>
                    </a:ext>
                  </a:extLst>
                </a:gridCol>
                <a:gridCol w="839337">
                  <a:extLst>
                    <a:ext uri="{9D8B030D-6E8A-4147-A177-3AD203B41FA5}">
                      <a16:colId xmlns:a16="http://schemas.microsoft.com/office/drawing/2014/main" val="1398946787"/>
                    </a:ext>
                  </a:extLst>
                </a:gridCol>
                <a:gridCol w="839337">
                  <a:extLst>
                    <a:ext uri="{9D8B030D-6E8A-4147-A177-3AD203B41FA5}">
                      <a16:colId xmlns:a16="http://schemas.microsoft.com/office/drawing/2014/main" val="20004"/>
                    </a:ext>
                  </a:extLst>
                </a:gridCol>
              </a:tblGrid>
              <a:tr h="548391">
                <a:tc>
                  <a:txBody>
                    <a:bodyPr/>
                    <a:lstStyle/>
                    <a:p>
                      <a:pPr algn="ctr" rtl="0" fontAlgn="ctr"/>
                      <a:r>
                        <a:rPr lang="zh-TW" altLang="en-US" sz="2400" b="0" i="0" u="none" strike="noStrike" baseline="0" dirty="0">
                          <a:solidFill>
                            <a:srgbClr val="000000"/>
                          </a:solidFill>
                          <a:effectLst/>
                          <a:latin typeface="Times New Roman" panose="02020603050405020304" pitchFamily="18" charset="0"/>
                          <a:ea typeface="標楷體" panose="03000509000000000000" pitchFamily="65" charset="-120"/>
                        </a:rPr>
                        <a:t>月份</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TW" sz="2400" b="0" i="0" u="none" strike="noStrike" baseline="0" dirty="0">
                          <a:solidFill>
                            <a:srgbClr val="000000"/>
                          </a:solidFill>
                          <a:effectLst/>
                          <a:latin typeface="Times New Roman" panose="02020603050405020304" pitchFamily="18" charset="0"/>
                          <a:ea typeface="標楷體" panose="03000509000000000000" pitchFamily="65" charset="-120"/>
                        </a:rPr>
                        <a:t>1</a:t>
                      </a:r>
                      <a:r>
                        <a:rPr lang="zh-TW" altLang="en-US" sz="2400" b="0" i="0" u="none" strike="noStrike" baseline="0" dirty="0">
                          <a:solidFill>
                            <a:srgbClr val="000000"/>
                          </a:solidFill>
                          <a:effectLst/>
                          <a:latin typeface="Times New Roman" panose="02020603050405020304" pitchFamily="18" charset="0"/>
                          <a:ea typeface="標楷體" panose="03000509000000000000" pitchFamily="65" charset="-120"/>
                        </a:rPr>
                        <a:t>月</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TW" sz="2400" b="0" i="0" u="none" strike="noStrike" baseline="0" dirty="0">
                          <a:solidFill>
                            <a:srgbClr val="000000"/>
                          </a:solidFill>
                          <a:effectLst/>
                          <a:latin typeface="Times New Roman" panose="02020603050405020304" pitchFamily="18" charset="0"/>
                          <a:ea typeface="標楷體" panose="03000509000000000000" pitchFamily="65" charset="-120"/>
                        </a:rPr>
                        <a:t>2</a:t>
                      </a:r>
                      <a:r>
                        <a:rPr lang="zh-TW" altLang="en-US" sz="2400" b="0" i="0" u="none" strike="noStrike" baseline="0" dirty="0">
                          <a:solidFill>
                            <a:srgbClr val="000000"/>
                          </a:solidFill>
                          <a:effectLst/>
                          <a:latin typeface="Times New Roman" panose="02020603050405020304" pitchFamily="18" charset="0"/>
                          <a:ea typeface="標楷體" panose="03000509000000000000" pitchFamily="65" charset="-120"/>
                        </a:rPr>
                        <a:t>月</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altLang="zh-TW" sz="2400" b="0" i="0" u="none" strike="noStrike" baseline="0" dirty="0">
                          <a:solidFill>
                            <a:srgbClr val="000000"/>
                          </a:solidFill>
                          <a:effectLst/>
                          <a:latin typeface="Times New Roman" panose="02020603050405020304" pitchFamily="18" charset="0"/>
                          <a:ea typeface="標楷體" panose="03000509000000000000" pitchFamily="65" charset="-120"/>
                        </a:rPr>
                        <a:t>3</a:t>
                      </a:r>
                      <a:r>
                        <a:rPr lang="zh-TW" altLang="en-US" sz="2400" b="0" i="0" u="none" strike="noStrike" baseline="0" dirty="0">
                          <a:solidFill>
                            <a:srgbClr val="000000"/>
                          </a:solidFill>
                          <a:effectLst/>
                          <a:latin typeface="Times New Roman" panose="02020603050405020304" pitchFamily="18" charset="0"/>
                          <a:ea typeface="標楷體" panose="03000509000000000000" pitchFamily="65" charset="-120"/>
                        </a:rPr>
                        <a:t>月</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TW" sz="2400" b="0" i="0" u="none" strike="noStrike" baseline="0" dirty="0">
                          <a:solidFill>
                            <a:srgbClr val="000000"/>
                          </a:solidFill>
                          <a:effectLst/>
                          <a:latin typeface="Times New Roman" panose="02020603050405020304" pitchFamily="18" charset="0"/>
                          <a:ea typeface="標楷體" panose="03000509000000000000" pitchFamily="65" charset="-120"/>
                        </a:rPr>
                        <a:t>4</a:t>
                      </a:r>
                      <a:r>
                        <a:rPr lang="zh-TW" altLang="en-US" sz="2400" b="0" i="0" u="none" strike="noStrike" baseline="0" dirty="0">
                          <a:solidFill>
                            <a:srgbClr val="000000"/>
                          </a:solidFill>
                          <a:effectLst/>
                          <a:latin typeface="Times New Roman" panose="02020603050405020304" pitchFamily="18" charset="0"/>
                          <a:ea typeface="標楷體" panose="03000509000000000000" pitchFamily="65" charset="-120"/>
                        </a:rPr>
                        <a:t>月</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altLang="zh-TW" sz="2400" b="0" i="0" u="none" strike="noStrike" baseline="0" dirty="0">
                          <a:solidFill>
                            <a:srgbClr val="000000"/>
                          </a:solidFill>
                          <a:effectLst/>
                          <a:latin typeface="Times New Roman" panose="02020603050405020304" pitchFamily="18" charset="0"/>
                          <a:ea typeface="標楷體" panose="03000509000000000000" pitchFamily="65" charset="-120"/>
                        </a:rPr>
                        <a:t>5</a:t>
                      </a:r>
                      <a:r>
                        <a:rPr lang="zh-TW" altLang="en-US" sz="2400" b="0" i="0" u="none" strike="noStrike" baseline="0" dirty="0">
                          <a:solidFill>
                            <a:srgbClr val="000000"/>
                          </a:solidFill>
                          <a:effectLst/>
                          <a:latin typeface="Times New Roman" panose="02020603050405020304" pitchFamily="18" charset="0"/>
                          <a:ea typeface="標楷體" panose="03000509000000000000" pitchFamily="65" charset="-120"/>
                        </a:rPr>
                        <a:t>月</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12597223"/>
                  </a:ext>
                </a:extLst>
              </a:tr>
              <a:tr h="1096780">
                <a:tc>
                  <a:txBody>
                    <a:bodyPr/>
                    <a:lstStyle/>
                    <a:p>
                      <a:pPr algn="ctr" rtl="0" fontAlgn="ctr"/>
                      <a:r>
                        <a:rPr lang="zh-TW" altLang="en-US" sz="2400" b="0" i="0" u="none" strike="noStrike" baseline="0" dirty="0">
                          <a:solidFill>
                            <a:srgbClr val="000000"/>
                          </a:solidFill>
                          <a:effectLst/>
                          <a:latin typeface="Times New Roman" panose="02020603050405020304" pitchFamily="18" charset="0"/>
                          <a:ea typeface="標楷體" panose="03000509000000000000" pitchFamily="65" charset="-120"/>
                        </a:rPr>
                        <a:t>告警數</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TW" sz="2400" b="0" i="0" u="none" strike="noStrike" baseline="0" dirty="0">
                          <a:solidFill>
                            <a:schemeClr val="tx1"/>
                          </a:solidFill>
                          <a:effectLst/>
                          <a:latin typeface="Times New Roman" panose="02020603050405020304" pitchFamily="18" charset="0"/>
                          <a:ea typeface="標楷體" panose="03000509000000000000" pitchFamily="65" charset="-120"/>
                        </a:rPr>
                        <a:t>0</a:t>
                      </a:r>
                    </a:p>
                  </a:txBody>
                  <a:tcPr marL="3175" marR="3175" marT="31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TW" sz="2400" b="0" i="0" u="none" strike="noStrike" baseline="0" dirty="0">
                          <a:solidFill>
                            <a:schemeClr val="tx1"/>
                          </a:solidFill>
                          <a:effectLst/>
                          <a:latin typeface="Times New Roman" panose="02020603050405020304" pitchFamily="18" charset="0"/>
                          <a:ea typeface="標楷體" panose="03000509000000000000" pitchFamily="65" charset="-120"/>
                        </a:rPr>
                        <a:t>0</a:t>
                      </a:r>
                    </a:p>
                  </a:txBody>
                  <a:tcPr marL="3175" marR="3175" marT="31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TW" sz="2400" b="0" i="0" u="none" strike="noStrike" baseline="0" dirty="0">
                          <a:solidFill>
                            <a:schemeClr val="tx1"/>
                          </a:solidFill>
                          <a:effectLst/>
                          <a:latin typeface="Times New Roman" panose="02020603050405020304" pitchFamily="18" charset="0"/>
                          <a:ea typeface="標楷體" panose="03000509000000000000" pitchFamily="65" charset="-120"/>
                        </a:rPr>
                        <a:t>0</a:t>
                      </a:r>
                    </a:p>
                  </a:txBody>
                  <a:tcPr marL="3175" marR="3175" marT="31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TW" sz="2400" b="0" i="0" u="none" strike="noStrike" baseline="0" dirty="0">
                          <a:solidFill>
                            <a:schemeClr val="tx1"/>
                          </a:solidFill>
                          <a:effectLst/>
                          <a:latin typeface="Times New Roman" panose="02020603050405020304" pitchFamily="18" charset="0"/>
                          <a:ea typeface="標楷體" panose="03000509000000000000" pitchFamily="65" charset="-120"/>
                        </a:rPr>
                        <a:t>1</a:t>
                      </a:r>
                    </a:p>
                  </a:txBody>
                  <a:tcPr marL="3175" marR="3175" marT="31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TW" sz="2400" b="0" i="0" u="none" strike="noStrike" baseline="0" dirty="0">
                          <a:solidFill>
                            <a:schemeClr val="tx1"/>
                          </a:solidFill>
                          <a:effectLst/>
                          <a:latin typeface="Times New Roman" panose="02020603050405020304" pitchFamily="18" charset="0"/>
                          <a:ea typeface="標楷體" panose="03000509000000000000" pitchFamily="65" charset="-120"/>
                        </a:rPr>
                        <a:t>0</a:t>
                      </a:r>
                    </a:p>
                  </a:txBody>
                  <a:tcPr marL="3175" marR="3175" marT="31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2860061"/>
                  </a:ext>
                </a:extLst>
              </a:tr>
            </a:tbl>
          </a:graphicData>
        </a:graphic>
      </p:graphicFrame>
    </p:spTree>
    <p:extLst>
      <p:ext uri="{BB962C8B-B14F-4D97-AF65-F5344CB8AC3E}">
        <p14:creationId xmlns:p14="http://schemas.microsoft.com/office/powerpoint/2010/main" val="3399501508"/>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sz="4000" b="1" dirty="0">
                <a:latin typeface="標楷體" panose="03000509000000000000" pitchFamily="65" charset="-120"/>
                <a:ea typeface="標楷體" panose="03000509000000000000" pitchFamily="65" charset="-120"/>
              </a:rPr>
              <a:t>機房監控告警事件</a:t>
            </a:r>
          </a:p>
        </p:txBody>
      </p:sp>
      <p:sp>
        <p:nvSpPr>
          <p:cNvPr id="5" name="投影片編號版面配置區 4"/>
          <p:cNvSpPr>
            <a:spLocks noGrp="1"/>
          </p:cNvSpPr>
          <p:nvPr>
            <p:ph type="sldNum" sz="quarter" idx="4294967295"/>
          </p:nvPr>
        </p:nvSpPr>
        <p:spPr>
          <a:xfrm>
            <a:off x="0" y="0"/>
            <a:ext cx="0" cy="0"/>
          </a:xfrm>
        </p:spPr>
        <p:txBody>
          <a:bodyPr/>
          <a:lstStyle/>
          <a:p>
            <a:fld id="{2AF591F6-4949-482C-A217-1DD91BC5233C}" type="slidenum">
              <a:rPr lang="zh-TW" altLang="en-US" smtClean="0"/>
              <a:pPr/>
              <a:t>16</a:t>
            </a:fld>
            <a:endParaRPr lang="zh-TW" altLang="en-US" dirty="0"/>
          </a:p>
        </p:txBody>
      </p:sp>
      <p:sp>
        <p:nvSpPr>
          <p:cNvPr id="7" name="Rectangle 3">
            <a:extLst>
              <a:ext uri="{FF2B5EF4-FFF2-40B4-BE49-F238E27FC236}">
                <a16:creationId xmlns:a16="http://schemas.microsoft.com/office/drawing/2014/main" id="{0FB892A8-7FD3-7929-FFC2-E0E69DA05045}"/>
              </a:ext>
            </a:extLst>
          </p:cNvPr>
          <p:cNvSpPr txBox="1">
            <a:spLocks noChangeArrowheads="1"/>
          </p:cNvSpPr>
          <p:nvPr/>
        </p:nvSpPr>
        <p:spPr>
          <a:xfrm>
            <a:off x="179512" y="1340768"/>
            <a:ext cx="8856984" cy="2376264"/>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CC990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altLang="zh-TW" sz="2400" dirty="0">
                <a:solidFill>
                  <a:schemeClr val="tx1"/>
                </a:solidFill>
                <a:latin typeface="Times New Roman" panose="02020603050405020304" pitchFamily="18" charset="0"/>
                <a:ea typeface="標楷體" panose="03000509000000000000" pitchFamily="65" charset="-120"/>
                <a:cs typeface="Arial" pitchFamily="34" charset="0"/>
              </a:rPr>
              <a:t>4/23</a:t>
            </a:r>
            <a:r>
              <a:rPr lang="zh-TW" altLang="en-US" sz="2400" dirty="0">
                <a:solidFill>
                  <a:schemeClr val="tx1"/>
                </a:solidFill>
                <a:latin typeface="Times New Roman" panose="02020603050405020304" pitchFamily="18" charset="0"/>
                <a:ea typeface="標楷體" panose="03000509000000000000" pitchFamily="65" charset="-120"/>
                <a:cs typeface="Arial" pitchFamily="34" charset="0"/>
              </a:rPr>
              <a:t>中央大學機房溫度上升至</a:t>
            </a:r>
            <a:r>
              <a:rPr lang="en-US" altLang="zh-TW" sz="2400" dirty="0">
                <a:solidFill>
                  <a:schemeClr val="tx1"/>
                </a:solidFill>
                <a:latin typeface="Times New Roman" panose="02020603050405020304" pitchFamily="18" charset="0"/>
                <a:ea typeface="標楷體" panose="03000509000000000000" pitchFamily="65" charset="-120"/>
                <a:cs typeface="Arial" pitchFamily="34" charset="0"/>
              </a:rPr>
              <a:t>35.9</a:t>
            </a:r>
            <a:r>
              <a:rPr lang="zh-TW" altLang="en-US" sz="2400" dirty="0">
                <a:solidFill>
                  <a:schemeClr val="tx1"/>
                </a:solidFill>
                <a:latin typeface="Times New Roman" panose="02020603050405020304" pitchFamily="18" charset="0"/>
                <a:ea typeface="標楷體" panose="03000509000000000000" pitchFamily="65" charset="-120"/>
                <a:cs typeface="Arial" pitchFamily="34" charset="0"/>
              </a:rPr>
              <a:t>度，較上周平均高</a:t>
            </a:r>
            <a:r>
              <a:rPr lang="en-US" altLang="zh-TW" sz="2400" dirty="0">
                <a:solidFill>
                  <a:schemeClr val="tx1"/>
                </a:solidFill>
                <a:latin typeface="Times New Roman" panose="02020603050405020304" pitchFamily="18" charset="0"/>
                <a:ea typeface="標楷體" panose="03000509000000000000" pitchFamily="65" charset="-120"/>
                <a:cs typeface="Arial" pitchFamily="34" charset="0"/>
              </a:rPr>
              <a:t>5</a:t>
            </a:r>
            <a:r>
              <a:rPr lang="zh-TW" altLang="en-US" sz="2400" dirty="0">
                <a:solidFill>
                  <a:schemeClr val="tx1"/>
                </a:solidFill>
                <a:latin typeface="Times New Roman" panose="02020603050405020304" pitchFamily="18" charset="0"/>
                <a:ea typeface="標楷體" panose="03000509000000000000" pitchFamily="65" charset="-120"/>
                <a:cs typeface="Arial" pitchFamily="34" charset="0"/>
              </a:rPr>
              <a:t>度以上</a:t>
            </a:r>
            <a:r>
              <a:rPr lang="zh-TW" altLang="en-US" sz="2400" dirty="0">
                <a:solidFill>
                  <a:schemeClr val="tx1"/>
                </a:solidFill>
                <a:latin typeface="新細明體" panose="02020500000000000000" pitchFamily="18" charset="-120"/>
                <a:ea typeface="新細明體" panose="02020500000000000000" pitchFamily="18" charset="-120"/>
                <a:cs typeface="Arial" pitchFamily="34" charset="0"/>
              </a:rPr>
              <a:t>。</a:t>
            </a:r>
            <a:endParaRPr lang="en-US" altLang="zh-TW" sz="2400" dirty="0">
              <a:solidFill>
                <a:schemeClr val="tx1"/>
              </a:solidFill>
              <a:latin typeface="細明體" panose="02020509000000000000" pitchFamily="49" charset="-120"/>
              <a:ea typeface="細明體" panose="02020509000000000000" pitchFamily="49" charset="-120"/>
              <a:cs typeface="Arial" pitchFamily="34" charset="0"/>
            </a:endParaRPr>
          </a:p>
          <a:p>
            <a:r>
              <a:rPr lang="zh-TW" altLang="en-US" sz="2400" dirty="0">
                <a:solidFill>
                  <a:schemeClr val="tx1"/>
                </a:solidFill>
                <a:latin typeface="細明體" panose="02020509000000000000" pitchFamily="49" charset="-120"/>
                <a:ea typeface="細明體" panose="02020509000000000000" pitchFamily="49" charset="-120"/>
                <a:cs typeface="Arial" pitchFamily="34" charset="0"/>
              </a:rPr>
              <a:t>      </a:t>
            </a:r>
            <a:r>
              <a:rPr lang="en-US" altLang="zh-TW" sz="2400" dirty="0">
                <a:solidFill>
                  <a:schemeClr val="tx1"/>
                </a:solidFill>
                <a:latin typeface="細明體" panose="02020509000000000000" pitchFamily="49" charset="-120"/>
                <a:ea typeface="細明體" panose="02020509000000000000" pitchFamily="49" charset="-120"/>
                <a:cs typeface="Arial" pitchFamily="34" charset="0"/>
              </a:rPr>
              <a:t>-</a:t>
            </a:r>
            <a:r>
              <a:rPr lang="zh-TW" altLang="en-US" sz="2400" dirty="0">
                <a:solidFill>
                  <a:schemeClr val="tx1"/>
                </a:solidFill>
                <a:latin typeface="Times New Roman" panose="02020603050405020304" pitchFamily="18" charset="0"/>
                <a:ea typeface="標楷體" panose="03000509000000000000" pitchFamily="65" charset="-120"/>
                <a:cs typeface="Arial" pitchFamily="34" charset="0"/>
              </a:rPr>
              <a:t>中央大學機房空調馬達故障，因維修較耗時故先先加裝</a:t>
            </a:r>
            <a:endParaRPr lang="en-US" altLang="zh-TW" sz="2400" dirty="0">
              <a:solidFill>
                <a:schemeClr val="tx1"/>
              </a:solidFill>
              <a:latin typeface="Times New Roman" panose="02020603050405020304" pitchFamily="18" charset="0"/>
              <a:ea typeface="標楷體" panose="03000509000000000000" pitchFamily="65" charset="-120"/>
              <a:cs typeface="Arial" pitchFamily="34" charset="0"/>
            </a:endParaRPr>
          </a:p>
          <a:p>
            <a:r>
              <a:rPr lang="zh-TW" altLang="en-US" sz="2400" dirty="0">
                <a:solidFill>
                  <a:schemeClr val="tx1"/>
                </a:solidFill>
                <a:latin typeface="Times New Roman" panose="02020603050405020304" pitchFamily="18" charset="0"/>
                <a:ea typeface="標楷體" panose="03000509000000000000" pitchFamily="65" charset="-120"/>
                <a:cs typeface="Arial" pitchFamily="34" charset="0"/>
              </a:rPr>
              <a:t>             冷氣幫助散熱。</a:t>
            </a:r>
          </a:p>
          <a:p>
            <a:pPr marL="342900" indent="-342900">
              <a:buFont typeface="Arial" panose="020B0604020202020204" pitchFamily="34" charset="0"/>
              <a:buChar char="•"/>
            </a:pPr>
            <a:endParaRPr lang="en-US" altLang="zh-TW" sz="2400" dirty="0">
              <a:solidFill>
                <a:schemeClr val="tx1"/>
              </a:solidFill>
              <a:latin typeface="Times New Roman" panose="02020603050405020304" pitchFamily="18" charset="0"/>
              <a:ea typeface="標楷體" panose="03000509000000000000" pitchFamily="65" charset="-120"/>
              <a:cs typeface="Arial" pitchFamily="34" charset="0"/>
            </a:endParaRPr>
          </a:p>
          <a:p>
            <a:pPr marL="342900" indent="-342900">
              <a:buFont typeface="Arial" panose="020B0604020202020204" pitchFamily="34" charset="0"/>
              <a:buChar char="•"/>
            </a:pPr>
            <a:endParaRPr lang="en-US" altLang="zh-TW" sz="2400" dirty="0">
              <a:solidFill>
                <a:schemeClr val="tx1"/>
              </a:solidFill>
              <a:latin typeface="Times New Roman" panose="02020603050405020304" pitchFamily="18" charset="0"/>
              <a:ea typeface="標楷體" panose="03000509000000000000" pitchFamily="65" charset="-120"/>
              <a:cs typeface="Arial" pitchFamily="34" charset="0"/>
            </a:endParaRPr>
          </a:p>
        </p:txBody>
      </p:sp>
    </p:spTree>
    <p:extLst>
      <p:ext uri="{BB962C8B-B14F-4D97-AF65-F5344CB8AC3E}">
        <p14:creationId xmlns:p14="http://schemas.microsoft.com/office/powerpoint/2010/main" val="1103107264"/>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標題 1"/>
          <p:cNvSpPr>
            <a:spLocks noGrp="1"/>
          </p:cNvSpPr>
          <p:nvPr>
            <p:ph type="title"/>
          </p:nvPr>
        </p:nvSpPr>
        <p:spPr>
          <a:xfrm>
            <a:off x="35496" y="404664"/>
            <a:ext cx="7920880" cy="725120"/>
          </a:xfrm>
        </p:spPr>
        <p:txBody>
          <a:bodyPr>
            <a:noAutofit/>
          </a:bodyPr>
          <a:lstStyle/>
          <a:p>
            <a:r>
              <a:rPr lang="zh-TW" altLang="en-US" sz="4000" b="1" dirty="0">
                <a:latin typeface="Times New Roman" panose="02020603050405020304" pitchFamily="18" charset="0"/>
                <a:ea typeface="標楷體" panose="03000509000000000000" pitchFamily="65" charset="-120"/>
              </a:rPr>
              <a:t>是否影響服務分類</a:t>
            </a:r>
            <a:r>
              <a:rPr lang="en-US" altLang="zh-TW" sz="4000" b="1" dirty="0">
                <a:latin typeface="Times New Roman" panose="02020603050405020304" pitchFamily="18" charset="0"/>
                <a:ea typeface="標楷體" panose="03000509000000000000" pitchFamily="65" charset="-120"/>
              </a:rPr>
              <a:t>(2026/01~05)</a:t>
            </a:r>
            <a:endParaRPr lang="zh-TW" altLang="en-US" sz="4000" b="1" dirty="0">
              <a:latin typeface="Times New Roman" panose="02020603050405020304" pitchFamily="18" charset="0"/>
              <a:ea typeface="標楷體" panose="03000509000000000000" pitchFamily="65" charset="-120"/>
            </a:endParaRPr>
          </a:p>
        </p:txBody>
      </p:sp>
      <p:graphicFrame>
        <p:nvGraphicFramePr>
          <p:cNvPr id="2" name="內容版面配置區 4"/>
          <p:cNvGraphicFramePr>
            <a:graphicFrameLocks noGrp="1"/>
          </p:cNvGraphicFramePr>
          <p:nvPr>
            <p:ph sz="half" idx="4294967295"/>
            <p:extLst>
              <p:ext uri="{D42A27DB-BD31-4B8C-83A1-F6EECF244321}">
                <p14:modId xmlns:p14="http://schemas.microsoft.com/office/powerpoint/2010/main" val="556180708"/>
              </p:ext>
            </p:extLst>
          </p:nvPr>
        </p:nvGraphicFramePr>
        <p:xfrm>
          <a:off x="3995936" y="1628800"/>
          <a:ext cx="4583112" cy="473233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Group 99"/>
          <p:cNvGraphicFramePr>
            <a:graphicFrameLocks noGrp="1"/>
          </p:cNvGraphicFramePr>
          <p:nvPr>
            <p:ph sz="half" idx="4294967295"/>
            <p:extLst>
              <p:ext uri="{D42A27DB-BD31-4B8C-83A1-F6EECF244321}">
                <p14:modId xmlns:p14="http://schemas.microsoft.com/office/powerpoint/2010/main" val="1761676"/>
              </p:ext>
            </p:extLst>
          </p:nvPr>
        </p:nvGraphicFramePr>
        <p:xfrm>
          <a:off x="827584" y="2564904"/>
          <a:ext cx="2506663" cy="2495552"/>
        </p:xfrm>
        <a:graphic>
          <a:graphicData uri="http://schemas.openxmlformats.org/drawingml/2006/table">
            <a:tbl>
              <a:tblPr/>
              <a:tblGrid>
                <a:gridCol w="1722438">
                  <a:extLst>
                    <a:ext uri="{9D8B030D-6E8A-4147-A177-3AD203B41FA5}">
                      <a16:colId xmlns:a16="http://schemas.microsoft.com/office/drawing/2014/main" val="20000"/>
                    </a:ext>
                  </a:extLst>
                </a:gridCol>
                <a:gridCol w="784225">
                  <a:extLst>
                    <a:ext uri="{9D8B030D-6E8A-4147-A177-3AD203B41FA5}">
                      <a16:colId xmlns:a16="http://schemas.microsoft.com/office/drawing/2014/main" val="20001"/>
                    </a:ext>
                  </a:extLst>
                </a:gridCol>
              </a:tblGrid>
              <a:tr h="623888">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zh-TW" altLang="en-US" sz="1800" b="0" i="0" u="none" strike="noStrike" cap="none" normalizeH="0" baseline="0" dirty="0">
                          <a:ln>
                            <a:noFill/>
                          </a:ln>
                          <a:solidFill>
                            <a:schemeClr val="tx1"/>
                          </a:solidFill>
                          <a:effectLst/>
                          <a:latin typeface="Times New Roman" panose="02020603050405020304" pitchFamily="18" charset="0"/>
                          <a:ea typeface="標楷體" pitchFamily="65" charset="-120"/>
                        </a:rPr>
                        <a:t>是否影響</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tx2">
                        <a:lumMod val="10000"/>
                        <a:lumOff val="90000"/>
                      </a:schemeClr>
                    </a:solidFill>
                  </a:tcPr>
                </a:tc>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zh-TW" altLang="en-US" sz="1800" b="0" i="0" u="none" strike="noStrike" cap="none" normalizeH="0" baseline="0" dirty="0">
                          <a:ln>
                            <a:noFill/>
                          </a:ln>
                          <a:solidFill>
                            <a:schemeClr val="tx1"/>
                          </a:solidFill>
                          <a:effectLst/>
                          <a:latin typeface="Times New Roman" panose="02020603050405020304" pitchFamily="18" charset="0"/>
                          <a:ea typeface="標楷體" pitchFamily="65" charset="-120"/>
                        </a:rPr>
                        <a:t>次數</a:t>
                      </a:r>
                      <a:endParaRPr kumimoji="1" lang="en-US" altLang="zh-TW" sz="1800" b="0" i="0" u="none" strike="noStrike" cap="none" normalizeH="0" baseline="0" dirty="0">
                        <a:ln>
                          <a:noFill/>
                        </a:ln>
                        <a:solidFill>
                          <a:schemeClr val="tx1"/>
                        </a:solidFill>
                        <a:effectLst/>
                        <a:latin typeface="Times New Roman" panose="02020603050405020304" pitchFamily="18" charset="0"/>
                        <a:ea typeface="標楷體" pitchFamily="65" charset="-12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tx2">
                        <a:lumMod val="10000"/>
                        <a:lumOff val="90000"/>
                      </a:schemeClr>
                    </a:solidFill>
                  </a:tcPr>
                </a:tc>
                <a:extLst>
                  <a:ext uri="{0D108BD9-81ED-4DB2-BD59-A6C34878D82A}">
                    <a16:rowId xmlns:a16="http://schemas.microsoft.com/office/drawing/2014/main" val="10000"/>
                  </a:ext>
                </a:extLst>
              </a:tr>
              <a:tr h="623888">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zh-TW" altLang="en-US" sz="1800" b="0" i="0" u="none" strike="noStrike" cap="none" normalizeH="0" baseline="0" dirty="0">
                          <a:ln>
                            <a:noFill/>
                          </a:ln>
                          <a:solidFill>
                            <a:schemeClr val="tx1"/>
                          </a:solidFill>
                          <a:effectLst/>
                          <a:latin typeface="Times New Roman" panose="02020603050405020304" pitchFamily="18" charset="0"/>
                          <a:ea typeface="標楷體" pitchFamily="65" charset="-120"/>
                        </a:rPr>
                        <a:t>影響服務</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en-US" altLang="zh-TW" sz="1800" b="0" i="0" u="none" strike="noStrike" cap="none" normalizeH="0" baseline="0" dirty="0">
                          <a:ln>
                            <a:noFill/>
                          </a:ln>
                          <a:solidFill>
                            <a:schemeClr val="tx1"/>
                          </a:solidFill>
                          <a:effectLst/>
                          <a:latin typeface="Times New Roman" panose="02020603050405020304" pitchFamily="18" charset="0"/>
                          <a:ea typeface="標楷體" pitchFamily="65" charset="-120"/>
                        </a:rPr>
                        <a:t>0</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1"/>
                  </a:ext>
                </a:extLst>
              </a:tr>
              <a:tr h="623888">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zh-TW" altLang="en-US" sz="1800" b="0" i="0" u="none" strike="noStrike" cap="none" normalizeH="0" baseline="0">
                          <a:ln>
                            <a:noFill/>
                          </a:ln>
                          <a:solidFill>
                            <a:schemeClr val="tx1"/>
                          </a:solidFill>
                          <a:effectLst/>
                          <a:latin typeface="Times New Roman" panose="02020603050405020304" pitchFamily="18" charset="0"/>
                          <a:ea typeface="標楷體" pitchFamily="65" charset="-120"/>
                        </a:rPr>
                        <a:t>不影響服務</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en-US" altLang="zh-TW" sz="1800" b="0" i="0" u="none" strike="noStrike" cap="none" normalizeH="0" baseline="0" dirty="0">
                          <a:ln>
                            <a:noFill/>
                          </a:ln>
                          <a:solidFill>
                            <a:schemeClr val="tx1"/>
                          </a:solidFill>
                          <a:effectLst/>
                          <a:latin typeface="Times New Roman" panose="02020603050405020304" pitchFamily="18" charset="0"/>
                          <a:ea typeface="標楷體" pitchFamily="65" charset="-120"/>
                        </a:rPr>
                        <a:t>124</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2"/>
                  </a:ext>
                </a:extLst>
              </a:tr>
              <a:tr h="623888">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en-US" altLang="zh-TW" sz="1800" b="0" i="0" u="none" strike="noStrike" cap="none" normalizeH="0" baseline="0" dirty="0">
                          <a:ln>
                            <a:noFill/>
                          </a:ln>
                          <a:solidFill>
                            <a:schemeClr val="tx1"/>
                          </a:solidFill>
                          <a:effectLst/>
                          <a:latin typeface="Times New Roman" panose="02020603050405020304" pitchFamily="18" charset="0"/>
                          <a:ea typeface="標楷體" pitchFamily="65" charset="-120"/>
                        </a:rPr>
                        <a:t>Total</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1" lang="en-US" altLang="zh-TW" sz="1800" b="0" i="0" u="none" strike="noStrike" cap="none" normalizeH="0" baseline="0" dirty="0">
                          <a:ln>
                            <a:noFill/>
                          </a:ln>
                          <a:solidFill>
                            <a:schemeClr val="tx1"/>
                          </a:solidFill>
                          <a:effectLst/>
                          <a:latin typeface="Times New Roman" panose="02020603050405020304" pitchFamily="18" charset="0"/>
                          <a:ea typeface="標楷體" pitchFamily="65" charset="-120"/>
                        </a:rPr>
                        <a:t>124</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128160395"/>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5">
            <a:extLst>
              <a:ext uri="{FF2B5EF4-FFF2-40B4-BE49-F238E27FC236}">
                <a16:creationId xmlns:a16="http://schemas.microsoft.com/office/drawing/2014/main" id="{70934B94-0D71-2F92-D8E1-76824B56F8A1}"/>
              </a:ext>
            </a:extLst>
          </p:cNvPr>
          <p:cNvSpPr>
            <a:spLocks noGrp="1"/>
          </p:cNvSpPr>
          <p:nvPr>
            <p:ph type="title"/>
          </p:nvPr>
        </p:nvSpPr>
        <p:spPr/>
        <p:txBody>
          <a:bodyPr/>
          <a:lstStyle/>
          <a:p>
            <a:endParaRPr lang="zh-TW" altLang="en-US"/>
          </a:p>
        </p:txBody>
      </p:sp>
      <p:sp>
        <p:nvSpPr>
          <p:cNvPr id="8" name="文字方塊 7">
            <a:extLst>
              <a:ext uri="{FF2B5EF4-FFF2-40B4-BE49-F238E27FC236}">
                <a16:creationId xmlns:a16="http://schemas.microsoft.com/office/drawing/2014/main" id="{FDAE05BE-D72A-DC02-4A74-04CC8C90C8DF}"/>
              </a:ext>
            </a:extLst>
          </p:cNvPr>
          <p:cNvSpPr txBox="1"/>
          <p:nvPr/>
        </p:nvSpPr>
        <p:spPr>
          <a:xfrm>
            <a:off x="413792" y="2924944"/>
            <a:ext cx="8622704" cy="584775"/>
          </a:xfrm>
          <a:prstGeom prst="rect">
            <a:avLst/>
          </a:prstGeom>
          <a:noFill/>
        </p:spPr>
        <p:txBody>
          <a:bodyPr wrap="square">
            <a:spAutoFit/>
          </a:bodyPr>
          <a:lstStyle/>
          <a:p>
            <a:r>
              <a:rPr lang="zh-TW" altLang="zh-TW" sz="3200" dirty="0">
                <a:latin typeface="Times New Roman" panose="02020603050405020304" pitchFamily="18" charset="0"/>
                <a:ea typeface="標楷體" panose="03000509000000000000" pitchFamily="65" charset="-120"/>
              </a:rPr>
              <a:t>新世代國內學研網</a:t>
            </a:r>
            <a:r>
              <a:rPr lang="en-US" altLang="zh-TW" sz="3200" dirty="0">
                <a:latin typeface="Times New Roman" panose="02020603050405020304" pitchFamily="18" charset="0"/>
                <a:ea typeface="標楷體" panose="03000509000000000000" pitchFamily="65" charset="-120"/>
              </a:rPr>
              <a:t>400G</a:t>
            </a:r>
            <a:r>
              <a:rPr lang="zh-TW" altLang="zh-TW" sz="3200" dirty="0">
                <a:latin typeface="Times New Roman" panose="02020603050405020304" pitchFamily="18" charset="0"/>
                <a:ea typeface="標楷體" panose="03000509000000000000" pitchFamily="65" charset="-120"/>
              </a:rPr>
              <a:t>骨幹建置</a:t>
            </a:r>
            <a:r>
              <a:rPr lang="en-US" altLang="zh-TW" sz="3200" dirty="0">
                <a:latin typeface="Times New Roman" panose="02020603050405020304" pitchFamily="18" charset="0"/>
                <a:ea typeface="標楷體" panose="03000509000000000000" pitchFamily="65" charset="-120"/>
              </a:rPr>
              <a:t>/</a:t>
            </a:r>
            <a:r>
              <a:rPr lang="zh-TW" altLang="en-US" sz="3200" dirty="0">
                <a:latin typeface="Times New Roman" panose="02020603050405020304" pitchFamily="18" charset="0"/>
                <a:ea typeface="標楷體" panose="03000509000000000000" pitchFamily="65" charset="-120"/>
              </a:rPr>
              <a:t>移轉改接現況</a:t>
            </a:r>
            <a:endParaRPr lang="en-US" altLang="zh-TW" sz="3200" dirty="0">
              <a:latin typeface="Times New Roman" panose="02020603050405020304" pitchFamily="18" charset="0"/>
              <a:ea typeface="標楷體" panose="03000509000000000000" pitchFamily="65" charset="-120"/>
            </a:endParaRPr>
          </a:p>
        </p:txBody>
      </p:sp>
    </p:spTree>
    <p:extLst>
      <p:ext uri="{BB962C8B-B14F-4D97-AF65-F5344CB8AC3E}">
        <p14:creationId xmlns:p14="http://schemas.microsoft.com/office/powerpoint/2010/main" val="16636307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內容版面配置區 5">
            <a:extLst>
              <a:ext uri="{FF2B5EF4-FFF2-40B4-BE49-F238E27FC236}">
                <a16:creationId xmlns:a16="http://schemas.microsoft.com/office/drawing/2014/main" id="{9D3C5B45-FE1F-51A4-5C37-9D9561D483C7}"/>
              </a:ext>
            </a:extLst>
          </p:cNvPr>
          <p:cNvGraphicFramePr>
            <a:graphicFrameLocks/>
          </p:cNvGraphicFramePr>
          <p:nvPr/>
        </p:nvGraphicFramePr>
        <p:xfrm>
          <a:off x="161339" y="1313017"/>
          <a:ext cx="8784976" cy="10484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內容版面配置區 5">
            <a:extLst>
              <a:ext uri="{FF2B5EF4-FFF2-40B4-BE49-F238E27FC236}">
                <a16:creationId xmlns:a16="http://schemas.microsoft.com/office/drawing/2014/main" id="{7C628FC8-6221-3C19-755F-96574647115D}"/>
              </a:ext>
            </a:extLst>
          </p:cNvPr>
          <p:cNvGraphicFramePr>
            <a:graphicFrameLocks/>
          </p:cNvGraphicFramePr>
          <p:nvPr/>
        </p:nvGraphicFramePr>
        <p:xfrm>
          <a:off x="-900331" y="2866076"/>
          <a:ext cx="4968552" cy="198262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8" name="內容版面配置區 5">
            <a:extLst>
              <a:ext uri="{FF2B5EF4-FFF2-40B4-BE49-F238E27FC236}">
                <a16:creationId xmlns:a16="http://schemas.microsoft.com/office/drawing/2014/main" id="{A27B2525-7363-96C5-5A3B-CE61E7C51AA0}"/>
              </a:ext>
            </a:extLst>
          </p:cNvPr>
          <p:cNvGraphicFramePr>
            <a:graphicFrameLocks/>
          </p:cNvGraphicFramePr>
          <p:nvPr/>
        </p:nvGraphicFramePr>
        <p:xfrm>
          <a:off x="3275858" y="2665174"/>
          <a:ext cx="5670457" cy="64632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cxnSp>
        <p:nvCxnSpPr>
          <p:cNvPr id="9" name="直線單箭頭接點 8">
            <a:extLst>
              <a:ext uri="{FF2B5EF4-FFF2-40B4-BE49-F238E27FC236}">
                <a16:creationId xmlns:a16="http://schemas.microsoft.com/office/drawing/2014/main" id="{98A57194-78F9-2158-2854-7BE020A2ECAC}"/>
              </a:ext>
            </a:extLst>
          </p:cNvPr>
          <p:cNvCxnSpPr>
            <a:cxnSpLocks/>
          </p:cNvCxnSpPr>
          <p:nvPr/>
        </p:nvCxnSpPr>
        <p:spPr>
          <a:xfrm>
            <a:off x="1403350" y="2395538"/>
            <a:ext cx="0" cy="503237"/>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pic>
        <p:nvPicPr>
          <p:cNvPr id="11271" name="Picture 2">
            <a:extLst>
              <a:ext uri="{FF2B5EF4-FFF2-40B4-BE49-F238E27FC236}">
                <a16:creationId xmlns:a16="http://schemas.microsoft.com/office/drawing/2014/main" id="{E29E23BF-BB28-266F-3374-2148104BA5D4}"/>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843809" y="4811346"/>
            <a:ext cx="1312712" cy="1235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2" name="Picture 3">
            <a:extLst>
              <a:ext uri="{FF2B5EF4-FFF2-40B4-BE49-F238E27FC236}">
                <a16:creationId xmlns:a16="http://schemas.microsoft.com/office/drawing/2014/main" id="{ACCC3D4F-A190-EBEB-E845-7778CEDE2E54}"/>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156522" y="4811346"/>
            <a:ext cx="1279574" cy="1235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2" name="內容版面配置區 5">
            <a:extLst>
              <a:ext uri="{FF2B5EF4-FFF2-40B4-BE49-F238E27FC236}">
                <a16:creationId xmlns:a16="http://schemas.microsoft.com/office/drawing/2014/main" id="{AF29102E-DED6-CD61-F3A5-9659E5E70715}"/>
              </a:ext>
            </a:extLst>
          </p:cNvPr>
          <p:cNvGraphicFramePr>
            <a:graphicFrameLocks/>
          </p:cNvGraphicFramePr>
          <p:nvPr/>
        </p:nvGraphicFramePr>
        <p:xfrm>
          <a:off x="5237535" y="3472948"/>
          <a:ext cx="2538534" cy="1074633"/>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graphicFrame>
        <p:nvGraphicFramePr>
          <p:cNvPr id="13" name="內容版面配置區 5">
            <a:extLst>
              <a:ext uri="{FF2B5EF4-FFF2-40B4-BE49-F238E27FC236}">
                <a16:creationId xmlns:a16="http://schemas.microsoft.com/office/drawing/2014/main" id="{0F6590E8-D79A-ACF3-0064-7C01BC90C854}"/>
              </a:ext>
            </a:extLst>
          </p:cNvPr>
          <p:cNvGraphicFramePr>
            <a:graphicFrameLocks/>
          </p:cNvGraphicFramePr>
          <p:nvPr/>
        </p:nvGraphicFramePr>
        <p:xfrm>
          <a:off x="2601680" y="3458540"/>
          <a:ext cx="2622450" cy="1074633"/>
        </p:xfrm>
        <a:graphic>
          <a:graphicData uri="http://schemas.openxmlformats.org/drawingml/2006/diagram">
            <dgm:relIds xmlns:dgm="http://schemas.openxmlformats.org/drawingml/2006/diagram" xmlns:r="http://schemas.openxmlformats.org/officeDocument/2006/relationships" r:dm="rId25" r:lo="rId26" r:qs="rId27" r:cs="rId28"/>
          </a:graphicData>
        </a:graphic>
      </p:graphicFrame>
      <p:cxnSp>
        <p:nvCxnSpPr>
          <p:cNvPr id="14" name="直線單箭頭接點 13">
            <a:extLst>
              <a:ext uri="{FF2B5EF4-FFF2-40B4-BE49-F238E27FC236}">
                <a16:creationId xmlns:a16="http://schemas.microsoft.com/office/drawing/2014/main" id="{CD0C76CC-AACA-7F66-0081-91057FAE4CEB}"/>
              </a:ext>
            </a:extLst>
          </p:cNvPr>
          <p:cNvCxnSpPr>
            <a:cxnSpLocks/>
          </p:cNvCxnSpPr>
          <p:nvPr/>
        </p:nvCxnSpPr>
        <p:spPr>
          <a:xfrm>
            <a:off x="6300788" y="2362200"/>
            <a:ext cx="0" cy="503238"/>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cxnSp>
        <p:nvCxnSpPr>
          <p:cNvPr id="16" name="直線單箭頭接點 15">
            <a:extLst>
              <a:ext uri="{FF2B5EF4-FFF2-40B4-BE49-F238E27FC236}">
                <a16:creationId xmlns:a16="http://schemas.microsoft.com/office/drawing/2014/main" id="{5663FF5A-8805-58E3-D88C-F8E3909D725D}"/>
              </a:ext>
            </a:extLst>
          </p:cNvPr>
          <p:cNvCxnSpPr/>
          <p:nvPr/>
        </p:nvCxnSpPr>
        <p:spPr>
          <a:xfrm>
            <a:off x="2700338" y="3213100"/>
            <a:ext cx="576262" cy="0"/>
          </a:xfrm>
          <a:prstGeom prst="straightConnector1">
            <a:avLst/>
          </a:prstGeom>
          <a:ln w="50800">
            <a:headEnd type="arrow"/>
            <a:tailEnd type="arrow"/>
          </a:ln>
        </p:spPr>
        <p:style>
          <a:lnRef idx="1">
            <a:schemeClr val="accent1"/>
          </a:lnRef>
          <a:fillRef idx="0">
            <a:schemeClr val="accent1"/>
          </a:fillRef>
          <a:effectRef idx="0">
            <a:schemeClr val="accent1"/>
          </a:effectRef>
          <a:fontRef idx="minor">
            <a:schemeClr val="tx1"/>
          </a:fontRef>
        </p:style>
      </p:cxnSp>
      <p:sp>
        <p:nvSpPr>
          <p:cNvPr id="5" name="標題 1">
            <a:extLst>
              <a:ext uri="{FF2B5EF4-FFF2-40B4-BE49-F238E27FC236}">
                <a16:creationId xmlns:a16="http://schemas.microsoft.com/office/drawing/2014/main" id="{80052243-C8AB-5315-ACA9-21A877D9163F}"/>
              </a:ext>
            </a:extLst>
          </p:cNvPr>
          <p:cNvSpPr txBox="1">
            <a:spLocks/>
          </p:cNvSpPr>
          <p:nvPr/>
        </p:nvSpPr>
        <p:spPr bwMode="auto">
          <a:xfrm>
            <a:off x="46519" y="4893793"/>
            <a:ext cx="2817812" cy="1741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spcBef>
                <a:spcPct val="0"/>
              </a:spcBef>
              <a:buFontTx/>
              <a:buNone/>
            </a:pPr>
            <a:r>
              <a:rPr kumimoji="0" lang="en-US" altLang="zh-TW" sz="1800" b="1" dirty="0">
                <a:latin typeface="Arial" panose="020B0604020202020204" pitchFamily="34" charset="0"/>
                <a:ea typeface="微軟正黑體" panose="020B0604030504040204" pitchFamily="34" charset="-120"/>
              </a:rPr>
              <a:t>113/10/22</a:t>
            </a:r>
            <a:r>
              <a:rPr kumimoji="0" lang="zh-TW" altLang="en-US" sz="1800" b="1" dirty="0">
                <a:latin typeface="Arial" panose="020B0604020202020204" pitchFamily="34" charset="0"/>
                <a:ea typeface="微軟正黑體" panose="020B0604030504040204" pitchFamily="34" charset="-120"/>
              </a:rPr>
              <a:t>決標</a:t>
            </a:r>
            <a:endParaRPr kumimoji="0" lang="en-US" altLang="zh-TW" sz="1800" b="1" dirty="0">
              <a:latin typeface="Arial" panose="020B0604020202020204" pitchFamily="34" charset="0"/>
              <a:ea typeface="微軟正黑體" panose="020B0604030504040204" pitchFamily="34" charset="-120"/>
            </a:endParaRPr>
          </a:p>
          <a:p>
            <a:pPr>
              <a:spcBef>
                <a:spcPct val="0"/>
              </a:spcBef>
              <a:buFontTx/>
              <a:buNone/>
            </a:pPr>
            <a:r>
              <a:rPr kumimoji="0" lang="en-US" altLang="zh-TW" sz="1800" b="1" dirty="0">
                <a:latin typeface="Arial" panose="020B0604020202020204" pitchFamily="34" charset="0"/>
                <a:ea typeface="微軟正黑體" panose="020B0604030504040204" pitchFamily="34" charset="-120"/>
              </a:rPr>
              <a:t>(1)</a:t>
            </a:r>
            <a:r>
              <a:rPr kumimoji="0" lang="zh-TW" altLang="en-US" sz="1800" b="1" dirty="0">
                <a:latin typeface="Arial" panose="020B0604020202020204" pitchFamily="34" charset="0"/>
                <a:ea typeface="微軟正黑體" panose="020B0604030504040204" pitchFamily="34" charset="-120"/>
              </a:rPr>
              <a:t>建置期</a:t>
            </a:r>
            <a:endParaRPr kumimoji="0" lang="en-US" altLang="zh-TW" sz="1800" b="1" dirty="0">
              <a:latin typeface="Arial" panose="020B0604020202020204" pitchFamily="34" charset="0"/>
              <a:ea typeface="微軟正黑體" panose="020B0604030504040204" pitchFamily="34" charset="-120"/>
            </a:endParaRPr>
          </a:p>
          <a:p>
            <a:pPr>
              <a:spcBef>
                <a:spcPct val="0"/>
              </a:spcBef>
              <a:buFontTx/>
              <a:buNone/>
            </a:pPr>
            <a:r>
              <a:rPr kumimoji="0" lang="en-US" altLang="zh-TW" sz="1800" dirty="0">
                <a:latin typeface="Arial" panose="020B0604020202020204" pitchFamily="34" charset="0"/>
                <a:ea typeface="微軟正黑體" panose="020B0604030504040204" pitchFamily="34" charset="-120"/>
              </a:rPr>
              <a:t>   </a:t>
            </a:r>
            <a:r>
              <a:rPr kumimoji="0" lang="en-US" altLang="zh-TW" sz="1400" dirty="0">
                <a:latin typeface="Arial" panose="020B0604020202020204" pitchFamily="34" charset="0"/>
                <a:ea typeface="微軟正黑體" panose="020B0604030504040204" pitchFamily="34" charset="-120"/>
              </a:rPr>
              <a:t>(113/10~114/Q3);</a:t>
            </a:r>
          </a:p>
          <a:p>
            <a:pPr>
              <a:spcBef>
                <a:spcPct val="0"/>
              </a:spcBef>
              <a:buFontTx/>
              <a:buNone/>
            </a:pPr>
            <a:r>
              <a:rPr kumimoji="0" lang="en-US" altLang="zh-TW" sz="1400" dirty="0">
                <a:latin typeface="Arial" panose="020B0604020202020204" pitchFamily="34" charset="0"/>
                <a:ea typeface="微軟正黑體" panose="020B0604030504040204" pitchFamily="34" charset="-120"/>
              </a:rPr>
              <a:t>     114/Q4 </a:t>
            </a:r>
            <a:r>
              <a:rPr kumimoji="0" lang="zh-TW" altLang="en-US" sz="1400" dirty="0">
                <a:latin typeface="Arial" panose="020B0604020202020204" pitchFamily="34" charset="0"/>
                <a:ea typeface="微軟正黑體" panose="020B0604030504040204" pitchFamily="34" charset="-120"/>
              </a:rPr>
              <a:t>已完成驗收</a:t>
            </a:r>
            <a:endParaRPr kumimoji="0" lang="en-US" altLang="zh-TW" sz="1400" dirty="0">
              <a:latin typeface="Arial" panose="020B0604020202020204" pitchFamily="34" charset="0"/>
              <a:ea typeface="微軟正黑體" panose="020B0604030504040204" pitchFamily="34" charset="-120"/>
            </a:endParaRPr>
          </a:p>
          <a:p>
            <a:pPr>
              <a:spcBef>
                <a:spcPct val="0"/>
              </a:spcBef>
              <a:buFontTx/>
              <a:buNone/>
            </a:pPr>
            <a:r>
              <a:rPr lang="en-US" altLang="zh-TW" sz="1800" b="1" dirty="0">
                <a:latin typeface="Arial" panose="020B0604020202020204" pitchFamily="34" charset="0"/>
                <a:ea typeface="微軟正黑體" panose="020B0604030504040204" pitchFamily="34" charset="-120"/>
              </a:rPr>
              <a:t>(</a:t>
            </a:r>
            <a:r>
              <a:rPr kumimoji="0" lang="en-US" altLang="zh-TW" sz="1800" b="1" dirty="0">
                <a:latin typeface="Arial" panose="020B0604020202020204" pitchFamily="34" charset="0"/>
                <a:ea typeface="微軟正黑體" panose="020B0604030504040204" pitchFamily="34" charset="-120"/>
              </a:rPr>
              <a:t>2)</a:t>
            </a:r>
            <a:r>
              <a:rPr kumimoji="0" lang="zh-TW" altLang="en-US" sz="1800" b="1" dirty="0">
                <a:latin typeface="Arial" panose="020B0604020202020204" pitchFamily="34" charset="0"/>
                <a:ea typeface="微軟正黑體" panose="020B0604030504040204" pitchFamily="34" charset="-120"/>
              </a:rPr>
              <a:t>新</a:t>
            </a:r>
            <a:r>
              <a:rPr kumimoji="0" lang="en-US" altLang="zh-TW" sz="1800" b="1" dirty="0">
                <a:latin typeface="Arial" panose="020B0604020202020204" pitchFamily="34" charset="0"/>
                <a:ea typeface="微軟正黑體" panose="020B0604030504040204" pitchFamily="34" charset="-120"/>
              </a:rPr>
              <a:t>/</a:t>
            </a:r>
            <a:r>
              <a:rPr kumimoji="0" lang="zh-TW" altLang="en-US" sz="1800" b="1" dirty="0">
                <a:latin typeface="Arial" panose="020B0604020202020204" pitchFamily="34" charset="0"/>
                <a:ea typeface="微軟正黑體" panose="020B0604030504040204" pitchFamily="34" charset="-120"/>
              </a:rPr>
              <a:t>舊骨幹</a:t>
            </a:r>
            <a:r>
              <a:rPr kumimoji="0" lang="en-US" altLang="zh-TW" sz="1800" b="1" dirty="0">
                <a:latin typeface="Arial" panose="020B0604020202020204" pitchFamily="34" charset="0"/>
                <a:ea typeface="微軟正黑體" panose="020B0604030504040204" pitchFamily="34" charset="-120"/>
              </a:rPr>
              <a:t>-</a:t>
            </a:r>
            <a:r>
              <a:rPr kumimoji="0" lang="zh-TW" altLang="en-US" sz="1800" b="1" dirty="0">
                <a:latin typeface="Arial" panose="020B0604020202020204" pitchFamily="34" charset="0"/>
                <a:ea typeface="微軟正黑體" panose="020B0604030504040204" pitchFamily="34" charset="-120"/>
              </a:rPr>
              <a:t>服務移轉</a:t>
            </a:r>
            <a:endParaRPr kumimoji="0" lang="en-US" altLang="zh-TW" sz="1800" b="1" dirty="0">
              <a:latin typeface="Arial" panose="020B0604020202020204" pitchFamily="34" charset="0"/>
              <a:ea typeface="微軟正黑體" panose="020B0604030504040204" pitchFamily="34" charset="-120"/>
            </a:endParaRPr>
          </a:p>
          <a:p>
            <a:pPr>
              <a:spcBef>
                <a:spcPct val="0"/>
              </a:spcBef>
              <a:buFontTx/>
              <a:buNone/>
            </a:pPr>
            <a:r>
              <a:rPr kumimoji="0" lang="en-US" altLang="zh-TW" sz="1800" dirty="0">
                <a:latin typeface="Arial" panose="020B0604020202020204" pitchFamily="34" charset="0"/>
                <a:ea typeface="微軟正黑體" panose="020B0604030504040204" pitchFamily="34" charset="-120"/>
              </a:rPr>
              <a:t>     </a:t>
            </a:r>
            <a:r>
              <a:rPr kumimoji="0" lang="en-US" altLang="zh-TW" sz="1600" b="1" dirty="0">
                <a:solidFill>
                  <a:srgbClr val="C00000"/>
                </a:solidFill>
                <a:latin typeface="Arial" panose="020B0604020202020204" pitchFamily="34" charset="0"/>
                <a:ea typeface="微軟正黑體" panose="020B0604030504040204" pitchFamily="34" charset="-120"/>
              </a:rPr>
              <a:t>(</a:t>
            </a:r>
            <a:r>
              <a:rPr lang="en-US" altLang="zh-TW" sz="1600" b="1" dirty="0">
                <a:solidFill>
                  <a:srgbClr val="C00000"/>
                </a:solidFill>
                <a:latin typeface="Times New Roman" panose="02020603050405020304" pitchFamily="18" charset="0"/>
                <a:ea typeface="標楷體" panose="03000509000000000000" pitchFamily="65" charset="-120"/>
              </a:rPr>
              <a:t>115Q2~Q3)</a:t>
            </a:r>
          </a:p>
        </p:txBody>
      </p:sp>
      <p:graphicFrame>
        <p:nvGraphicFramePr>
          <p:cNvPr id="2" name="內容版面配置區 5">
            <a:extLst>
              <a:ext uri="{FF2B5EF4-FFF2-40B4-BE49-F238E27FC236}">
                <a16:creationId xmlns:a16="http://schemas.microsoft.com/office/drawing/2014/main" id="{B450671F-6B5F-78B1-158F-A83A86BAF105}"/>
              </a:ext>
            </a:extLst>
          </p:cNvPr>
          <p:cNvGraphicFramePr>
            <a:graphicFrameLocks/>
          </p:cNvGraphicFramePr>
          <p:nvPr/>
        </p:nvGraphicFramePr>
        <p:xfrm>
          <a:off x="6478448" y="3429000"/>
          <a:ext cx="2622450" cy="1123257"/>
        </p:xfrm>
        <a:graphic>
          <a:graphicData uri="http://schemas.openxmlformats.org/drawingml/2006/diagram">
            <dgm:relIds xmlns:dgm="http://schemas.openxmlformats.org/drawingml/2006/diagram" xmlns:r="http://schemas.openxmlformats.org/officeDocument/2006/relationships" r:dm="rId30" r:lo="rId31" r:qs="rId32" r:cs="rId33"/>
          </a:graphicData>
        </a:graphic>
      </p:graphicFrame>
      <p:sp>
        <p:nvSpPr>
          <p:cNvPr id="10" name="標題 1">
            <a:extLst>
              <a:ext uri="{FF2B5EF4-FFF2-40B4-BE49-F238E27FC236}">
                <a16:creationId xmlns:a16="http://schemas.microsoft.com/office/drawing/2014/main" id="{6BC0D10D-0D24-B53A-B086-FACDEA1D993D}"/>
              </a:ext>
            </a:extLst>
          </p:cNvPr>
          <p:cNvSpPr>
            <a:spLocks noGrp="1"/>
          </p:cNvSpPr>
          <p:nvPr>
            <p:ph type="title"/>
          </p:nvPr>
        </p:nvSpPr>
        <p:spPr>
          <a:xfrm>
            <a:off x="43781" y="98826"/>
            <a:ext cx="6912768" cy="800380"/>
          </a:xfrm>
        </p:spPr>
        <p:txBody>
          <a:bodyPr/>
          <a:lstStyle/>
          <a:p>
            <a:pPr algn="l"/>
            <a:r>
              <a:rPr lang="zh-TW" altLang="zh-TW" sz="3200" b="1" dirty="0">
                <a:latin typeface="微軟正黑體" panose="020B0604030504040204" pitchFamily="34" charset="-120"/>
                <a:ea typeface="微軟正黑體" panose="020B0604030504040204" pitchFamily="34" charset="-120"/>
              </a:rPr>
              <a:t>新世代國內學研網</a:t>
            </a:r>
            <a:r>
              <a:rPr lang="en-US" altLang="zh-TW" sz="3200" b="1" dirty="0">
                <a:latin typeface="微軟正黑體" panose="020B0604030504040204" pitchFamily="34" charset="-120"/>
                <a:ea typeface="微軟正黑體" panose="020B0604030504040204" pitchFamily="34" charset="-120"/>
              </a:rPr>
              <a:t>400G</a:t>
            </a:r>
            <a:r>
              <a:rPr lang="zh-TW" altLang="zh-TW" sz="3200" b="1" dirty="0">
                <a:latin typeface="微軟正黑體" panose="020B0604030504040204" pitchFamily="34" charset="-120"/>
                <a:ea typeface="微軟正黑體" panose="020B0604030504040204" pitchFamily="34" charset="-120"/>
              </a:rPr>
              <a:t>骨幹建置規劃</a:t>
            </a:r>
            <a:endParaRPr lang="zh-TW" altLang="en-US" sz="3200" dirty="0">
              <a:ea typeface="標楷體" panose="03000509000000000000" pitchFamily="65" charset="-120"/>
            </a:endParaRPr>
          </a:p>
        </p:txBody>
      </p:sp>
      <p:sp>
        <p:nvSpPr>
          <p:cNvPr id="3" name="投影片編號版面配置區 2">
            <a:extLst>
              <a:ext uri="{FF2B5EF4-FFF2-40B4-BE49-F238E27FC236}">
                <a16:creationId xmlns:a16="http://schemas.microsoft.com/office/drawing/2014/main" id="{727D5653-A22A-A122-4452-176DE31B02D7}"/>
              </a:ext>
            </a:extLst>
          </p:cNvPr>
          <p:cNvSpPr>
            <a:spLocks noGrp="1"/>
          </p:cNvSpPr>
          <p:nvPr>
            <p:ph type="sldNum" sz="quarter" idx="12"/>
          </p:nvPr>
        </p:nvSpPr>
        <p:spPr/>
        <p:txBody>
          <a:bodyPr/>
          <a:lstStyle/>
          <a:p>
            <a:fld id="{2AF591F6-4949-482C-A217-1DD91BC5233C}" type="slidenum">
              <a:rPr lang="zh-TW" altLang="en-US" smtClean="0"/>
              <a:pPr/>
              <a:t>19</a:t>
            </a:fld>
            <a:endParaRPr lang="zh-TW" altLang="en-US" dirty="0"/>
          </a:p>
        </p:txBody>
      </p:sp>
      <p:pic>
        <p:nvPicPr>
          <p:cNvPr id="6" name="圖片 5">
            <a:extLst>
              <a:ext uri="{FF2B5EF4-FFF2-40B4-BE49-F238E27FC236}">
                <a16:creationId xmlns:a16="http://schemas.microsoft.com/office/drawing/2014/main" id="{FB753ECE-F8F3-B3C6-7BAF-3CFD32B9F393}"/>
              </a:ext>
            </a:extLst>
          </p:cNvPr>
          <p:cNvPicPr>
            <a:picLocks noChangeAspect="1"/>
          </p:cNvPicPr>
          <p:nvPr/>
        </p:nvPicPr>
        <p:blipFill>
          <a:blip r:embed="rId35"/>
          <a:stretch>
            <a:fillRect/>
          </a:stretch>
        </p:blipFill>
        <p:spPr>
          <a:xfrm>
            <a:off x="5436096" y="4671558"/>
            <a:ext cx="2701097" cy="2186442"/>
          </a:xfrm>
          <a:prstGeom prst="rect">
            <a:avLst/>
          </a:prstGeom>
        </p:spPr>
      </p:pic>
    </p:spTree>
    <p:extLst>
      <p:ext uri="{BB962C8B-B14F-4D97-AF65-F5344CB8AC3E}">
        <p14:creationId xmlns:p14="http://schemas.microsoft.com/office/powerpoint/2010/main" val="36833791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a:extLst>
              <a:ext uri="{FF2B5EF4-FFF2-40B4-BE49-F238E27FC236}">
                <a16:creationId xmlns:a16="http://schemas.microsoft.com/office/drawing/2014/main" id="{44C6F1C7-CC42-F122-6E3A-88A45BA8811F}"/>
              </a:ext>
            </a:extLst>
          </p:cNvPr>
          <p:cNvSpPr>
            <a:spLocks noGrp="1"/>
          </p:cNvSpPr>
          <p:nvPr>
            <p:ph type="title"/>
          </p:nvPr>
        </p:nvSpPr>
        <p:spPr>
          <a:xfrm>
            <a:off x="107504" y="59031"/>
            <a:ext cx="8003595" cy="800380"/>
          </a:xfrm>
        </p:spPr>
        <p:txBody>
          <a:bodyPr/>
          <a:lstStyle/>
          <a:p>
            <a:r>
              <a:rPr lang="zh-TW" altLang="en-US" sz="3200" dirty="0">
                <a:latin typeface="Arial Unicode MS" panose="020B0604020202020204" pitchFamily="34" charset="-120"/>
                <a:ea typeface="微軟正黑體" panose="020B0604030504040204" pitchFamily="34" charset="-120"/>
              </a:rPr>
              <a:t>新世代國內學研網</a:t>
            </a:r>
            <a:r>
              <a:rPr lang="en-US" altLang="zh-TW" sz="3200" dirty="0">
                <a:latin typeface="Arial Unicode MS" panose="020B0604020202020204" pitchFamily="34" charset="-120"/>
                <a:ea typeface="微軟正黑體" panose="020B0604030504040204" pitchFamily="34" charset="-120"/>
              </a:rPr>
              <a:t>400G</a:t>
            </a:r>
            <a:r>
              <a:rPr lang="zh-TW" altLang="en-US" sz="3200" dirty="0">
                <a:latin typeface="Arial Unicode MS" panose="020B0604020202020204" pitchFamily="34" charset="-120"/>
                <a:ea typeface="微軟正黑體" panose="020B0604030504040204" pitchFamily="34" charset="-120"/>
              </a:rPr>
              <a:t>骨幹建置規劃</a:t>
            </a:r>
          </a:p>
        </p:txBody>
      </p:sp>
      <p:sp>
        <p:nvSpPr>
          <p:cNvPr id="9" name="投影片編號版面配置區 2">
            <a:extLst>
              <a:ext uri="{FF2B5EF4-FFF2-40B4-BE49-F238E27FC236}">
                <a16:creationId xmlns:a16="http://schemas.microsoft.com/office/drawing/2014/main" id="{344CDA76-6741-C7EA-0CC1-5C86F63DADA6}"/>
              </a:ext>
            </a:extLst>
          </p:cNvPr>
          <p:cNvSpPr>
            <a:spLocks noGrp="1"/>
          </p:cNvSpPr>
          <p:nvPr>
            <p:ph type="sldNum" sz="quarter" idx="12"/>
          </p:nvPr>
        </p:nvSpPr>
        <p:spPr/>
        <p:txBody>
          <a:bodyPr/>
          <a:lstStyle/>
          <a:p>
            <a:fld id="{2AF591F6-4949-482C-A217-1DD91BC5233C}" type="slidenum">
              <a:rPr lang="zh-TW" altLang="en-US" smtClean="0"/>
              <a:pPr/>
              <a:t>20</a:t>
            </a:fld>
            <a:endParaRPr lang="zh-TW" altLang="en-US" dirty="0"/>
          </a:p>
        </p:txBody>
      </p:sp>
      <p:sp>
        <p:nvSpPr>
          <p:cNvPr id="3" name="內容版面配置區 2">
            <a:extLst>
              <a:ext uri="{FF2B5EF4-FFF2-40B4-BE49-F238E27FC236}">
                <a16:creationId xmlns:a16="http://schemas.microsoft.com/office/drawing/2014/main" id="{C1764AC9-79B9-3B5D-F217-2E24CC2EEFED}"/>
              </a:ext>
            </a:extLst>
          </p:cNvPr>
          <p:cNvSpPr>
            <a:spLocks noGrp="1"/>
          </p:cNvSpPr>
          <p:nvPr>
            <p:ph idx="4294967295"/>
          </p:nvPr>
        </p:nvSpPr>
        <p:spPr>
          <a:xfrm>
            <a:off x="0" y="1235075"/>
            <a:ext cx="5286375" cy="5578301"/>
          </a:xfrm>
          <a:prstGeom prst="rect">
            <a:avLst/>
          </a:prstGeom>
        </p:spPr>
        <p:txBody>
          <a:bodyPr>
            <a:noAutofit/>
          </a:bodyPr>
          <a:lstStyle/>
          <a:p>
            <a:pPr>
              <a:buFont typeface="Wingdings" panose="05000000000000000000" pitchFamily="2" charset="2"/>
              <a:buChar char="n"/>
              <a:defRPr/>
            </a:pPr>
            <a:r>
              <a:rPr lang="en-US" altLang="zh-TW" sz="1600" spc="-1" dirty="0">
                <a:solidFill>
                  <a:schemeClr val="tx1">
                    <a:lumMod val="95000"/>
                    <a:lumOff val="5000"/>
                  </a:schemeClr>
                </a:solidFill>
                <a:latin typeface="Arial Unicode MS" panose="020B0604020202020204" pitchFamily="34" charset="-120"/>
                <a:ea typeface="微軟正黑體" panose="020B0604030504040204" pitchFamily="34" charset="-120"/>
              </a:rPr>
              <a:t>TANet / TWAREN</a:t>
            </a:r>
            <a:r>
              <a:rPr lang="zh-TW" altLang="en-US" sz="1600" spc="-1" dirty="0">
                <a:solidFill>
                  <a:schemeClr val="tx1">
                    <a:lumMod val="95000"/>
                    <a:lumOff val="5000"/>
                  </a:schemeClr>
                </a:solidFill>
                <a:latin typeface="Arial Unicode MS" panose="020B0604020202020204" pitchFamily="34" charset="-120"/>
                <a:ea typeface="微軟正黑體" panose="020B0604030504040204" pitchFamily="34" charset="-120"/>
              </a:rPr>
              <a:t>骨幹網路強韌性提升</a:t>
            </a:r>
            <a:r>
              <a:rPr lang="en-US" altLang="zh-TW" sz="1600" spc="-1" dirty="0">
                <a:solidFill>
                  <a:schemeClr val="tx1">
                    <a:lumMod val="95000"/>
                    <a:lumOff val="5000"/>
                  </a:schemeClr>
                </a:solidFill>
                <a:latin typeface="Arial Unicode MS" panose="020B0604020202020204" pitchFamily="34" charset="-120"/>
                <a:ea typeface="微軟正黑體" panose="020B0604030504040204" pitchFamily="34" charset="-120"/>
              </a:rPr>
              <a:t>(</a:t>
            </a:r>
            <a:r>
              <a:rPr lang="zh-TW" altLang="en-US" sz="1600" dirty="0">
                <a:solidFill>
                  <a:prstClr val="black"/>
                </a:solidFill>
                <a:latin typeface="Arial Unicode MS" panose="020B0604020202020204" pitchFamily="34" charset="-120"/>
                <a:ea typeface="微軟正黑體" panose="020B0604030504040204" pitchFamily="34" charset="-120"/>
              </a:rPr>
              <a:t>具備</a:t>
            </a:r>
            <a:r>
              <a:rPr lang="zh-TW" altLang="zh-TW" sz="1600" b="1" spc="-1" dirty="0">
                <a:solidFill>
                  <a:srgbClr val="3333FF"/>
                </a:solidFill>
                <a:latin typeface="Arial Unicode MS" panose="020B0604020202020204" pitchFamily="34" charset="-120"/>
                <a:ea typeface="微軟正黑體" panose="020B0604030504040204" pitchFamily="34" charset="-120"/>
              </a:rPr>
              <a:t>高備援</a:t>
            </a:r>
            <a:r>
              <a:rPr lang="zh-TW" altLang="en-US" sz="1600" b="1" spc="-1" dirty="0">
                <a:solidFill>
                  <a:srgbClr val="3333FF"/>
                </a:solidFill>
                <a:latin typeface="Arial Unicode MS" panose="020B0604020202020204" pitchFamily="34" charset="-120"/>
                <a:ea typeface="微軟正黑體" panose="020B0604030504040204" pitchFamily="34" charset="-120"/>
              </a:rPr>
              <a:t>性</a:t>
            </a:r>
            <a:r>
              <a:rPr lang="zh-TW" altLang="zh-TW" sz="1600" spc="-1" dirty="0">
                <a:solidFill>
                  <a:srgbClr val="000000"/>
                </a:solidFill>
                <a:latin typeface="Arial Unicode MS" panose="020B0604020202020204" pitchFamily="34" charset="-120"/>
                <a:ea typeface="微軟正黑體" panose="020B0604030504040204" pitchFamily="34" charset="-120"/>
              </a:rPr>
              <a:t>及</a:t>
            </a:r>
            <a:r>
              <a:rPr lang="zh-TW" altLang="zh-TW" sz="1600" b="1" spc="-1" dirty="0">
                <a:solidFill>
                  <a:srgbClr val="3333FF"/>
                </a:solidFill>
                <a:latin typeface="Arial Unicode MS" panose="020B0604020202020204" pitchFamily="34" charset="-120"/>
                <a:ea typeface="微軟正黑體" panose="020B0604030504040204" pitchFamily="34" charset="-120"/>
              </a:rPr>
              <a:t>高</a:t>
            </a:r>
            <a:r>
              <a:rPr lang="zh-TW" altLang="en-US" sz="1600" b="1" spc="-1" dirty="0">
                <a:solidFill>
                  <a:srgbClr val="3333FF"/>
                </a:solidFill>
                <a:latin typeface="Arial Unicode MS" panose="020B0604020202020204" pitchFamily="34" charset="-120"/>
                <a:ea typeface="微軟正黑體" panose="020B0604030504040204" pitchFamily="34" charset="-120"/>
              </a:rPr>
              <a:t>強</a:t>
            </a:r>
            <a:r>
              <a:rPr lang="zh-TW" altLang="zh-TW" sz="1600" b="1" spc="-1" dirty="0">
                <a:solidFill>
                  <a:srgbClr val="3333FF"/>
                </a:solidFill>
                <a:latin typeface="Arial Unicode MS" panose="020B0604020202020204" pitchFamily="34" charset="-120"/>
                <a:ea typeface="微軟正黑體" panose="020B0604030504040204" pitchFamily="34" charset="-120"/>
              </a:rPr>
              <a:t>韌性</a:t>
            </a:r>
            <a:r>
              <a:rPr lang="zh-TW" altLang="en-US" sz="1600" spc="-1" dirty="0">
                <a:solidFill>
                  <a:schemeClr val="tx1">
                    <a:lumMod val="95000"/>
                    <a:lumOff val="5000"/>
                  </a:schemeClr>
                </a:solidFill>
                <a:latin typeface="Arial Unicode MS" panose="020B0604020202020204" pitchFamily="34" charset="-120"/>
                <a:ea typeface="微軟正黑體" panose="020B0604030504040204" pitchFamily="34" charset="-120"/>
              </a:rPr>
              <a:t>高可用性網路</a:t>
            </a:r>
            <a:r>
              <a:rPr lang="en-US" altLang="zh-TW" sz="1600" spc="-1" dirty="0">
                <a:solidFill>
                  <a:schemeClr val="tx1">
                    <a:lumMod val="95000"/>
                    <a:lumOff val="5000"/>
                  </a:schemeClr>
                </a:solidFill>
                <a:latin typeface="Arial Unicode MS" panose="020B0604020202020204" pitchFamily="34" charset="-120"/>
                <a:ea typeface="微軟正黑體" panose="020B0604030504040204" pitchFamily="34" charset="-120"/>
              </a:rPr>
              <a:t>)</a:t>
            </a:r>
          </a:p>
          <a:p>
            <a:pPr lvl="1">
              <a:defRPr/>
            </a:pPr>
            <a:r>
              <a:rPr lang="en-US" altLang="zh-TW" sz="1600" b="1" spc="-1" dirty="0">
                <a:solidFill>
                  <a:schemeClr val="tx1">
                    <a:lumMod val="95000"/>
                    <a:lumOff val="5000"/>
                  </a:schemeClr>
                </a:solidFill>
                <a:latin typeface="Arial Unicode MS" panose="020B0604020202020204" pitchFamily="34" charset="-120"/>
                <a:ea typeface="微軟正黑體" panose="020B0604030504040204" pitchFamily="34" charset="-120"/>
              </a:rPr>
              <a:t>ROADM</a:t>
            </a:r>
            <a:r>
              <a:rPr lang="zh-TW" altLang="en-US" sz="1600" b="1" spc="-1" dirty="0">
                <a:solidFill>
                  <a:schemeClr val="tx1">
                    <a:lumMod val="95000"/>
                    <a:lumOff val="5000"/>
                  </a:schemeClr>
                </a:solidFill>
                <a:latin typeface="Arial Unicode MS" panose="020B0604020202020204" pitchFamily="34" charset="-120"/>
                <a:ea typeface="微軟正黑體" panose="020B0604030504040204" pitchFamily="34" charset="-120"/>
              </a:rPr>
              <a:t>光傳輸網路</a:t>
            </a:r>
            <a:r>
              <a:rPr lang="zh-TW" altLang="en-US" sz="1600" spc="-1" dirty="0">
                <a:solidFill>
                  <a:schemeClr val="tx1">
                    <a:lumMod val="95000"/>
                    <a:lumOff val="5000"/>
                  </a:schemeClr>
                </a:solidFill>
                <a:latin typeface="Arial Unicode MS" panose="020B0604020202020204" pitchFamily="34" charset="-120"/>
                <a:ea typeface="微軟正黑體" panose="020B0604030504040204" pitchFamily="34" charset="-120"/>
              </a:rPr>
              <a:t>，仍維持雙網</a:t>
            </a:r>
            <a:r>
              <a:rPr lang="zh-TW" altLang="en-US" sz="1600" b="1" spc="-1" dirty="0">
                <a:solidFill>
                  <a:srgbClr val="3333FF"/>
                </a:solidFill>
                <a:latin typeface="Arial Unicode MS" panose="020B0604020202020204" pitchFamily="34" charset="-120"/>
                <a:ea typeface="微軟正黑體" panose="020B0604030504040204" pitchFamily="34" charset="-120"/>
              </a:rPr>
              <a:t>共構建置</a:t>
            </a:r>
            <a:r>
              <a:rPr lang="en-US" altLang="zh-TW" sz="1600" b="1" spc="-1" dirty="0">
                <a:solidFill>
                  <a:srgbClr val="3333FF"/>
                </a:solidFill>
                <a:latin typeface="Arial Unicode MS" panose="020B0604020202020204" pitchFamily="34" charset="-120"/>
                <a:ea typeface="微軟正黑體" panose="020B0604030504040204" pitchFamily="34" charset="-120"/>
              </a:rPr>
              <a:t>1</a:t>
            </a:r>
            <a:r>
              <a:rPr lang="zh-TW" altLang="en-US" sz="1600" b="1" spc="-1" dirty="0">
                <a:solidFill>
                  <a:srgbClr val="3333FF"/>
                </a:solidFill>
                <a:latin typeface="Arial Unicode MS" panose="020B0604020202020204" pitchFamily="34" charset="-120"/>
                <a:ea typeface="微軟正黑體" panose="020B0604030504040204" pitchFamily="34" charset="-120"/>
              </a:rPr>
              <a:t>套光設備</a:t>
            </a:r>
            <a:endParaRPr lang="en-US" altLang="zh-TW" sz="1600" b="1" spc="-1" dirty="0">
              <a:solidFill>
                <a:srgbClr val="3333FF"/>
              </a:solidFill>
              <a:latin typeface="Arial Unicode MS" panose="020B0604020202020204" pitchFamily="34" charset="-120"/>
              <a:ea typeface="微軟正黑體" panose="020B0604030504040204" pitchFamily="34" charset="-120"/>
            </a:endParaRPr>
          </a:p>
          <a:p>
            <a:pPr lvl="2">
              <a:defRPr/>
            </a:pPr>
            <a:r>
              <a:rPr lang="zh-TW" altLang="en-US" sz="1600" spc="-1" dirty="0">
                <a:solidFill>
                  <a:schemeClr val="tx1">
                    <a:lumMod val="95000"/>
                    <a:lumOff val="5000"/>
                  </a:schemeClr>
                </a:solidFill>
                <a:latin typeface="Arial Unicode MS" panose="020B0604020202020204" pitchFamily="34" charset="-120"/>
                <a:ea typeface="微軟正黑體" panose="020B0604030504040204" pitchFamily="34" charset="-120"/>
              </a:rPr>
              <a:t>採用</a:t>
            </a:r>
            <a:r>
              <a:rPr lang="zh-TW" altLang="en-US" sz="1600" b="1" spc="-1" dirty="0">
                <a:solidFill>
                  <a:srgbClr val="3333FF"/>
                </a:solidFill>
                <a:latin typeface="Arial Unicode MS" panose="020B0604020202020204" pitchFamily="34" charset="-120"/>
                <a:ea typeface="微軟正黑體" panose="020B0604030504040204" pitchFamily="34" charset="-120"/>
              </a:rPr>
              <a:t>國網中心自建</a:t>
            </a:r>
            <a:r>
              <a:rPr lang="en-US" altLang="zh-TW" sz="1600" b="1" spc="-1" dirty="0">
                <a:solidFill>
                  <a:srgbClr val="3333FF"/>
                </a:solidFill>
                <a:latin typeface="Arial Unicode MS" panose="020B0604020202020204" pitchFamily="34" charset="-120"/>
                <a:ea typeface="微軟正黑體" panose="020B0604030504040204" pitchFamily="34" charset="-120"/>
              </a:rPr>
              <a:t>(</a:t>
            </a:r>
            <a:r>
              <a:rPr lang="zh-TW" altLang="en-US" sz="1600" b="1" spc="-1" dirty="0">
                <a:solidFill>
                  <a:srgbClr val="3333FF"/>
                </a:solidFill>
                <a:latin typeface="Arial Unicode MS" panose="020B0604020202020204" pitchFamily="34" charset="-120"/>
                <a:ea typeface="微軟正黑體" panose="020B0604030504040204" pitchFamily="34" charset="-120"/>
              </a:rPr>
              <a:t>高鐵</a:t>
            </a:r>
            <a:r>
              <a:rPr lang="en-US" altLang="zh-TW" sz="1600" b="1" spc="-1" dirty="0">
                <a:solidFill>
                  <a:srgbClr val="3333FF"/>
                </a:solidFill>
                <a:latin typeface="Arial Unicode MS" panose="020B0604020202020204" pitchFamily="34" charset="-120"/>
                <a:ea typeface="微軟正黑體" panose="020B0604030504040204" pitchFamily="34" charset="-120"/>
              </a:rPr>
              <a:t>)</a:t>
            </a:r>
            <a:r>
              <a:rPr lang="zh-TW" altLang="en-US" sz="1600" b="1" spc="-1" dirty="0">
                <a:solidFill>
                  <a:srgbClr val="3333FF"/>
                </a:solidFill>
                <a:latin typeface="Arial Unicode MS" panose="020B0604020202020204" pitchFamily="34" charset="-120"/>
                <a:ea typeface="微軟正黑體" panose="020B0604030504040204" pitchFamily="34" charset="-120"/>
              </a:rPr>
              <a:t>骨幹光纖</a:t>
            </a:r>
            <a:r>
              <a:rPr lang="zh-TW" altLang="en-US" sz="1600" spc="-1" dirty="0">
                <a:latin typeface="Arial Unicode MS" panose="020B0604020202020204" pitchFamily="34" charset="-120"/>
                <a:ea typeface="微軟正黑體" panose="020B0604030504040204" pitchFamily="34" charset="-120"/>
              </a:rPr>
              <a:t>及</a:t>
            </a:r>
            <a:r>
              <a:rPr lang="zh-TW" altLang="en-US" sz="1600" b="1" spc="-1" dirty="0">
                <a:latin typeface="Arial Unicode MS" panose="020B0604020202020204" pitchFamily="34" charset="-120"/>
                <a:ea typeface="微軟正黑體" panose="020B0604030504040204" pitchFamily="34" charset="-120"/>
              </a:rPr>
              <a:t>中研院光纖</a:t>
            </a:r>
            <a:r>
              <a:rPr lang="zh-TW" altLang="en-US" sz="1600" spc="-1" dirty="0">
                <a:solidFill>
                  <a:schemeClr val="tx1">
                    <a:lumMod val="95000"/>
                    <a:lumOff val="5000"/>
                  </a:schemeClr>
                </a:solidFill>
                <a:latin typeface="Arial Unicode MS" panose="020B0604020202020204" pitchFamily="34" charset="-120"/>
                <a:ea typeface="微軟正黑體" panose="020B0604030504040204" pitchFamily="34" charset="-120"/>
              </a:rPr>
              <a:t>，搭配</a:t>
            </a:r>
            <a:r>
              <a:rPr lang="zh-TW" altLang="en-US" sz="1600" b="1" spc="-1" dirty="0">
                <a:latin typeface="Arial Unicode MS" panose="020B0604020202020204" pitchFamily="34" charset="-120"/>
                <a:ea typeface="微軟正黑體" panose="020B0604030504040204" pitchFamily="34" charset="-120"/>
              </a:rPr>
              <a:t>租用兩家</a:t>
            </a:r>
            <a:r>
              <a:rPr lang="en-US" altLang="zh-TW" sz="1600" b="1" spc="-1" dirty="0">
                <a:latin typeface="Arial Unicode MS" panose="020B0604020202020204" pitchFamily="34" charset="-120"/>
                <a:ea typeface="微軟正黑體" panose="020B0604030504040204" pitchFamily="34" charset="-120"/>
              </a:rPr>
              <a:t>ISP </a:t>
            </a:r>
            <a:r>
              <a:rPr lang="zh-TW" altLang="en-US" sz="1600" b="1" spc="-1" dirty="0">
                <a:latin typeface="Arial Unicode MS" panose="020B0604020202020204" pitchFamily="34" charset="-120"/>
                <a:ea typeface="微軟正黑體" panose="020B0604030504040204" pitchFamily="34" charset="-120"/>
              </a:rPr>
              <a:t>業者光纖</a:t>
            </a:r>
            <a:r>
              <a:rPr lang="zh-TW" altLang="en-US" sz="1600" spc="-1" dirty="0">
                <a:solidFill>
                  <a:schemeClr val="tx1">
                    <a:lumMod val="95000"/>
                    <a:lumOff val="5000"/>
                  </a:schemeClr>
                </a:solidFill>
                <a:latin typeface="Arial Unicode MS" panose="020B0604020202020204" pitchFamily="34" charset="-120"/>
                <a:ea typeface="微軟正黑體" panose="020B0604030504040204" pitchFamily="34" charset="-120"/>
              </a:rPr>
              <a:t>，學研網路骨幹具備</a:t>
            </a:r>
            <a:r>
              <a:rPr lang="zh-TW" altLang="en-US" sz="1600" b="1" spc="-1" dirty="0">
                <a:solidFill>
                  <a:srgbClr val="3333FF"/>
                </a:solidFill>
                <a:latin typeface="Arial Unicode MS" panose="020B0604020202020204" pitchFamily="34" charset="-120"/>
                <a:ea typeface="微軟正黑體" panose="020B0604030504040204" pitchFamily="34" charset="-120"/>
              </a:rPr>
              <a:t>多路由光纖</a:t>
            </a:r>
            <a:r>
              <a:rPr lang="zh-TW" altLang="en-US" sz="1600" spc="-1" dirty="0">
                <a:solidFill>
                  <a:schemeClr val="tx1">
                    <a:lumMod val="95000"/>
                    <a:lumOff val="5000"/>
                  </a:schemeClr>
                </a:solidFill>
                <a:latin typeface="Arial Unicode MS" panose="020B0604020202020204" pitchFamily="34" charset="-120"/>
                <a:ea typeface="微軟正黑體" panose="020B0604030504040204" pitchFamily="34" charset="-120"/>
              </a:rPr>
              <a:t>備援</a:t>
            </a:r>
            <a:endParaRPr lang="en-US" altLang="zh-TW" sz="1600" spc="-1" dirty="0">
              <a:solidFill>
                <a:schemeClr val="tx1">
                  <a:lumMod val="95000"/>
                  <a:lumOff val="5000"/>
                </a:schemeClr>
              </a:solidFill>
              <a:latin typeface="Arial Unicode MS" panose="020B0604020202020204" pitchFamily="34" charset="-120"/>
              <a:ea typeface="微軟正黑體" panose="020B0604030504040204" pitchFamily="34" charset="-120"/>
            </a:endParaRPr>
          </a:p>
          <a:p>
            <a:pPr lvl="1">
              <a:defRPr/>
            </a:pPr>
            <a:r>
              <a:rPr lang="en-US" altLang="zh-TW" sz="1600" b="1" spc="-1" dirty="0">
                <a:solidFill>
                  <a:schemeClr val="tx1">
                    <a:lumMod val="95000"/>
                    <a:lumOff val="5000"/>
                  </a:schemeClr>
                </a:solidFill>
                <a:latin typeface="Arial Unicode MS" panose="020B0604020202020204" pitchFamily="34" charset="-120"/>
                <a:ea typeface="微軟正黑體" panose="020B0604030504040204" pitchFamily="34" charset="-120"/>
              </a:rPr>
              <a:t>IP/MPLS</a:t>
            </a:r>
            <a:r>
              <a:rPr lang="zh-TW" altLang="en-US" sz="1600" b="1" spc="-1" dirty="0">
                <a:solidFill>
                  <a:schemeClr val="tx1">
                    <a:lumMod val="95000"/>
                    <a:lumOff val="5000"/>
                  </a:schemeClr>
                </a:solidFill>
                <a:latin typeface="Arial Unicode MS" panose="020B0604020202020204" pitchFamily="34" charset="-120"/>
                <a:ea typeface="微軟正黑體" panose="020B0604030504040204" pitchFamily="34" charset="-120"/>
              </a:rPr>
              <a:t>骨幹路由交換器</a:t>
            </a:r>
            <a:r>
              <a:rPr lang="zh-TW" altLang="en-US" sz="1600" spc="-1" dirty="0">
                <a:solidFill>
                  <a:schemeClr val="tx1">
                    <a:lumMod val="95000"/>
                    <a:lumOff val="5000"/>
                  </a:schemeClr>
                </a:solidFill>
                <a:latin typeface="Arial Unicode MS" panose="020B0604020202020204" pitchFamily="34" charset="-120"/>
                <a:ea typeface="微軟正黑體" panose="020B0604030504040204" pitchFamily="34" charset="-120"/>
              </a:rPr>
              <a:t>，</a:t>
            </a:r>
            <a:r>
              <a:rPr lang="en-US" altLang="zh-TW" sz="1600" spc="-1" dirty="0">
                <a:solidFill>
                  <a:schemeClr val="tx1">
                    <a:lumMod val="95000"/>
                    <a:lumOff val="5000"/>
                  </a:schemeClr>
                </a:solidFill>
                <a:latin typeface="Arial Unicode MS" panose="020B0604020202020204" pitchFamily="34" charset="-120"/>
                <a:ea typeface="微軟正黑體" panose="020B0604030504040204" pitchFamily="34" charset="-120"/>
              </a:rPr>
              <a:t> TANet</a:t>
            </a:r>
            <a:r>
              <a:rPr lang="en-US" altLang="zh-TW" sz="1600" spc="-1" dirty="0">
                <a:solidFill>
                  <a:schemeClr val="tx1">
                    <a:lumMod val="95000"/>
                    <a:lumOff val="5000"/>
                  </a:schemeClr>
                </a:solidFill>
                <a:latin typeface="Arial Unicode MS" panose="020B0604020202020204" pitchFamily="34" charset="-120"/>
              </a:rPr>
              <a:t>/ TWAREN</a:t>
            </a:r>
            <a:r>
              <a:rPr lang="zh-TW" altLang="en-US" sz="1600" spc="-1" dirty="0">
                <a:solidFill>
                  <a:schemeClr val="tx1">
                    <a:lumMod val="95000"/>
                    <a:lumOff val="5000"/>
                  </a:schemeClr>
                </a:solidFill>
                <a:latin typeface="Arial Unicode MS" panose="020B0604020202020204" pitchFamily="34" charset="-120"/>
                <a:ea typeface="微軟正黑體" panose="020B0604030504040204" pitchFamily="34" charset="-120"/>
              </a:rPr>
              <a:t>各建置一套</a:t>
            </a:r>
            <a:endParaRPr lang="en-US" altLang="zh-TW" sz="1600" spc="-1" dirty="0">
              <a:solidFill>
                <a:schemeClr val="tx1">
                  <a:lumMod val="95000"/>
                  <a:lumOff val="5000"/>
                </a:schemeClr>
              </a:solidFill>
              <a:latin typeface="Arial Unicode MS" panose="020B0604020202020204" pitchFamily="34" charset="-120"/>
              <a:ea typeface="微軟正黑體" panose="020B0604030504040204" pitchFamily="34" charset="-120"/>
            </a:endParaRPr>
          </a:p>
          <a:p>
            <a:pPr lvl="2">
              <a:defRPr/>
            </a:pPr>
            <a:r>
              <a:rPr lang="zh-TW" altLang="en-US" sz="1600" spc="-1" dirty="0">
                <a:latin typeface="Arial Unicode MS" panose="020B0604020202020204" pitchFamily="34" charset="-120"/>
                <a:ea typeface="微軟正黑體" panose="020B0604030504040204" pitchFamily="34" charset="-120"/>
              </a:rPr>
              <a:t>主節點</a:t>
            </a:r>
            <a:r>
              <a:rPr lang="en-US" altLang="zh-TW" sz="1600" spc="-1" dirty="0">
                <a:latin typeface="Arial Unicode MS" panose="020B0604020202020204" pitchFamily="34" charset="-120"/>
                <a:ea typeface="微軟正黑體" panose="020B0604030504040204" pitchFamily="34" charset="-120"/>
              </a:rPr>
              <a:t>/</a:t>
            </a:r>
            <a:r>
              <a:rPr lang="zh-TW" altLang="en-US" sz="1600" spc="-1" dirty="0">
                <a:solidFill>
                  <a:schemeClr val="tx1">
                    <a:lumMod val="95000"/>
                    <a:lumOff val="5000"/>
                  </a:schemeClr>
                </a:solidFill>
                <a:latin typeface="Arial Unicode MS" panose="020B0604020202020204" pitchFamily="34" charset="-120"/>
              </a:rPr>
              <a:t>區網中心</a:t>
            </a:r>
            <a:r>
              <a:rPr lang="en-US" altLang="zh-TW" sz="1600" spc="-1" dirty="0">
                <a:solidFill>
                  <a:schemeClr val="tx1">
                    <a:lumMod val="95000"/>
                    <a:lumOff val="5000"/>
                  </a:schemeClr>
                </a:solidFill>
                <a:latin typeface="Arial Unicode MS" panose="020B0604020202020204" pitchFamily="34" charset="-120"/>
              </a:rPr>
              <a:t>/</a:t>
            </a:r>
            <a:r>
              <a:rPr lang="en-US" altLang="zh-TW" sz="1600" spc="-1" dirty="0" err="1">
                <a:solidFill>
                  <a:schemeClr val="tx1">
                    <a:lumMod val="95000"/>
                    <a:lumOff val="5000"/>
                  </a:schemeClr>
                </a:solidFill>
                <a:latin typeface="Arial Unicode MS" panose="020B0604020202020204" pitchFamily="34" charset="-120"/>
              </a:rPr>
              <a:t>GigaPOP</a:t>
            </a:r>
            <a:r>
              <a:rPr lang="zh-TW" altLang="en-US" sz="1600" spc="-1" dirty="0">
                <a:solidFill>
                  <a:schemeClr val="tx1">
                    <a:lumMod val="95000"/>
                    <a:lumOff val="5000"/>
                  </a:schemeClr>
                </a:solidFill>
                <a:latin typeface="Arial Unicode MS" panose="020B0604020202020204" pitchFamily="34" charset="-120"/>
              </a:rPr>
              <a:t> </a:t>
            </a:r>
            <a:r>
              <a:rPr lang="zh-TW" altLang="en-US" sz="1600" spc="-1" dirty="0">
                <a:latin typeface="Arial Unicode MS" panose="020B0604020202020204" pitchFamily="34" charset="-120"/>
                <a:ea typeface="微軟正黑體" panose="020B0604030504040204" pitchFamily="34" charset="-120"/>
              </a:rPr>
              <a:t>：</a:t>
            </a:r>
            <a:r>
              <a:rPr lang="zh-TW" altLang="en-US" sz="1600" spc="-1" dirty="0">
                <a:solidFill>
                  <a:schemeClr val="tx1">
                    <a:lumMod val="95000"/>
                    <a:lumOff val="5000"/>
                  </a:schemeClr>
                </a:solidFill>
                <a:latin typeface="Arial Unicode MS" panose="020B0604020202020204" pitchFamily="34" charset="-120"/>
                <a:ea typeface="微軟正黑體" panose="020B0604030504040204" pitchFamily="34" charset="-120"/>
              </a:rPr>
              <a:t>雙網各建置</a:t>
            </a:r>
            <a:r>
              <a:rPr lang="en-US" altLang="zh-TW" sz="1600" spc="-1" dirty="0">
                <a:solidFill>
                  <a:schemeClr val="tx1">
                    <a:lumMod val="95000"/>
                    <a:lumOff val="5000"/>
                  </a:schemeClr>
                </a:solidFill>
                <a:latin typeface="Arial Unicode MS" panose="020B0604020202020204" pitchFamily="34" charset="-120"/>
                <a:ea typeface="微軟正黑體" panose="020B0604030504040204" pitchFamily="34" charset="-120"/>
              </a:rPr>
              <a:t>2</a:t>
            </a:r>
            <a:r>
              <a:rPr lang="zh-TW" altLang="en-US" sz="1600" spc="-1" dirty="0">
                <a:solidFill>
                  <a:schemeClr val="tx1">
                    <a:lumMod val="95000"/>
                    <a:lumOff val="5000"/>
                  </a:schemeClr>
                </a:solidFill>
                <a:latin typeface="Arial Unicode MS" panose="020B0604020202020204" pitchFamily="34" charset="-120"/>
                <a:ea typeface="微軟正黑體" panose="020B0604030504040204" pitchFamily="34" charset="-120"/>
              </a:rPr>
              <a:t>台，</a:t>
            </a:r>
            <a:r>
              <a:rPr lang="zh-TW" altLang="en-US" sz="1600" b="1" spc="-1" dirty="0">
                <a:solidFill>
                  <a:schemeClr val="tx1">
                    <a:lumMod val="95000"/>
                    <a:lumOff val="5000"/>
                  </a:schemeClr>
                </a:solidFill>
                <a:latin typeface="Arial Unicode MS" panose="020B0604020202020204" pitchFamily="34" charset="-120"/>
                <a:ea typeface="微軟正黑體" panose="020B0604030504040204" pitchFamily="34" charset="-120"/>
              </a:rPr>
              <a:t>雙機備</a:t>
            </a:r>
            <a:r>
              <a:rPr lang="zh-TW" altLang="en-US" sz="1600" b="1" spc="-1" dirty="0">
                <a:latin typeface="Arial Unicode MS" panose="020B0604020202020204" pitchFamily="34" charset="-120"/>
                <a:ea typeface="微軟正黑體" panose="020B0604030504040204" pitchFamily="34" charset="-120"/>
              </a:rPr>
              <a:t>援</a:t>
            </a:r>
            <a:endParaRPr lang="en-US" altLang="zh-TW" sz="1600" b="1" spc="-1" dirty="0">
              <a:latin typeface="Arial Unicode MS" panose="020B0604020202020204" pitchFamily="34" charset="-120"/>
              <a:ea typeface="微軟正黑體" panose="020B0604030504040204" pitchFamily="34" charset="-120"/>
            </a:endParaRPr>
          </a:p>
          <a:p>
            <a:pPr>
              <a:buFont typeface="Wingdings" panose="05000000000000000000" pitchFamily="2" charset="2"/>
              <a:buChar char="n"/>
              <a:defRPr/>
            </a:pPr>
            <a:r>
              <a:rPr lang="zh-TW" altLang="en-US" sz="1600" b="1" spc="-1" dirty="0">
                <a:solidFill>
                  <a:schemeClr val="tx1">
                    <a:lumMod val="95000"/>
                    <a:lumOff val="5000"/>
                  </a:schemeClr>
                </a:solidFill>
                <a:latin typeface="Arial Unicode MS" panose="020B0604020202020204" pitchFamily="34" charset="-120"/>
                <a:ea typeface="微軟正黑體" panose="020B0604030504040204" pitchFamily="34" charset="-120"/>
              </a:rPr>
              <a:t>骨幹頻寬提升至</a:t>
            </a:r>
            <a:r>
              <a:rPr lang="en-US" altLang="zh-TW" sz="1600" b="1" spc="-1" dirty="0">
                <a:solidFill>
                  <a:schemeClr val="tx1">
                    <a:lumMod val="95000"/>
                    <a:lumOff val="5000"/>
                  </a:schemeClr>
                </a:solidFill>
                <a:latin typeface="Arial Unicode MS" panose="020B0604020202020204" pitchFamily="34" charset="-120"/>
                <a:ea typeface="微軟正黑體" panose="020B0604030504040204" pitchFamily="34" charset="-120"/>
              </a:rPr>
              <a:t>400Gbps</a:t>
            </a:r>
            <a:r>
              <a:rPr lang="zh-TW" altLang="en-US" sz="1600" b="1" spc="-1" dirty="0">
                <a:solidFill>
                  <a:schemeClr val="tx1">
                    <a:lumMod val="95000"/>
                    <a:lumOff val="5000"/>
                  </a:schemeClr>
                </a:solidFill>
                <a:latin typeface="Arial Unicode MS" panose="020B0604020202020204" pitchFamily="34" charset="-120"/>
                <a:ea typeface="微軟正黑體" panose="020B0604030504040204" pitchFamily="34" charset="-120"/>
              </a:rPr>
              <a:t>以上</a:t>
            </a:r>
            <a:endParaRPr lang="en-US" altLang="zh-TW" sz="1600" b="1" spc="-1" dirty="0">
              <a:solidFill>
                <a:srgbClr val="3333FF"/>
              </a:solidFill>
              <a:latin typeface="Arial Unicode MS" panose="020B0604020202020204" pitchFamily="34" charset="-120"/>
              <a:ea typeface="微軟正黑體" panose="020B0604030504040204" pitchFamily="34" charset="-120"/>
            </a:endParaRPr>
          </a:p>
          <a:p>
            <a:pPr lvl="1">
              <a:defRPr/>
            </a:pPr>
            <a:r>
              <a:rPr lang="zh-TW" altLang="en-US" sz="1600" spc="-1" dirty="0">
                <a:latin typeface="Arial Unicode MS" panose="020B0604020202020204" pitchFamily="34" charset="-120"/>
                <a:ea typeface="微軟正黑體" panose="020B0604030504040204" pitchFamily="34" charset="-120"/>
              </a:rPr>
              <a:t>主節點間骨幹頻寬</a:t>
            </a:r>
            <a:r>
              <a:rPr lang="en-US" altLang="zh-TW" sz="1600" spc="-1" dirty="0">
                <a:solidFill>
                  <a:schemeClr val="tx1">
                    <a:lumMod val="95000"/>
                    <a:lumOff val="5000"/>
                  </a:schemeClr>
                </a:solidFill>
                <a:latin typeface="Arial Unicode MS" panose="020B0604020202020204" pitchFamily="34" charset="-120"/>
                <a:ea typeface="微軟正黑體" panose="020B0604030504040204" pitchFamily="34" charset="-120"/>
              </a:rPr>
              <a:t>:1.6Tbps</a:t>
            </a:r>
          </a:p>
          <a:p>
            <a:pPr lvl="1">
              <a:defRPr/>
            </a:pPr>
            <a:r>
              <a:rPr lang="zh-TW" altLang="en-US" sz="1600" spc="-1" dirty="0">
                <a:solidFill>
                  <a:schemeClr val="tx1">
                    <a:lumMod val="95000"/>
                    <a:lumOff val="5000"/>
                  </a:schemeClr>
                </a:solidFill>
                <a:latin typeface="Arial Unicode MS" panose="020B0604020202020204" pitchFamily="34" charset="-120"/>
                <a:ea typeface="微軟正黑體" panose="020B0604030504040204" pitchFamily="34" charset="-120"/>
              </a:rPr>
              <a:t>各區網中心</a:t>
            </a:r>
            <a:r>
              <a:rPr lang="en-US" altLang="zh-TW" sz="1600" spc="-1" dirty="0">
                <a:solidFill>
                  <a:schemeClr val="tx1">
                    <a:lumMod val="95000"/>
                    <a:lumOff val="5000"/>
                  </a:schemeClr>
                </a:solidFill>
                <a:latin typeface="Arial Unicode MS" panose="020B0604020202020204" pitchFamily="34" charset="-120"/>
                <a:ea typeface="微軟正黑體" panose="020B0604030504040204" pitchFamily="34" charset="-120"/>
              </a:rPr>
              <a:t>/</a:t>
            </a:r>
            <a:r>
              <a:rPr lang="en-US" altLang="zh-TW" sz="1600" spc="-1" dirty="0" err="1">
                <a:solidFill>
                  <a:schemeClr val="tx1">
                    <a:lumMod val="95000"/>
                    <a:lumOff val="5000"/>
                  </a:schemeClr>
                </a:solidFill>
                <a:latin typeface="Arial Unicode MS" panose="020B0604020202020204" pitchFamily="34" charset="-120"/>
                <a:ea typeface="微軟正黑體" panose="020B0604030504040204" pitchFamily="34" charset="-120"/>
              </a:rPr>
              <a:t>GigaPOP</a:t>
            </a:r>
            <a:r>
              <a:rPr lang="zh-TW" altLang="en-US" sz="1600" spc="-1" dirty="0">
                <a:solidFill>
                  <a:schemeClr val="tx1">
                    <a:lumMod val="95000"/>
                    <a:lumOff val="5000"/>
                  </a:schemeClr>
                </a:solidFill>
                <a:latin typeface="Arial Unicode MS" panose="020B0604020202020204" pitchFamily="34" charset="-120"/>
                <a:ea typeface="微軟正黑體" panose="020B0604030504040204" pitchFamily="34" charset="-120"/>
              </a:rPr>
              <a:t>至雙主節點頻寬</a:t>
            </a:r>
            <a:r>
              <a:rPr lang="en-US" altLang="zh-TW" sz="1600" spc="-1" dirty="0">
                <a:solidFill>
                  <a:schemeClr val="tx1">
                    <a:lumMod val="95000"/>
                    <a:lumOff val="5000"/>
                  </a:schemeClr>
                </a:solidFill>
                <a:latin typeface="Arial Unicode MS" panose="020B0604020202020204" pitchFamily="34" charset="-120"/>
                <a:ea typeface="微軟正黑體" panose="020B0604030504040204" pitchFamily="34" charset="-120"/>
              </a:rPr>
              <a:t>:1.6Tbps</a:t>
            </a:r>
          </a:p>
          <a:p>
            <a:pPr>
              <a:buFont typeface="Wingdings" panose="05000000000000000000" pitchFamily="2" charset="2"/>
              <a:buChar char="n"/>
              <a:defRPr/>
            </a:pPr>
            <a:r>
              <a:rPr lang="zh-TW" altLang="en-US" sz="1600" dirty="0">
                <a:latin typeface="Arial Unicode MS" panose="020B0604020202020204" pitchFamily="34" charset="-120"/>
                <a:ea typeface="微軟正黑體" panose="020B0604030504040204" pitchFamily="34" charset="-120"/>
              </a:rPr>
              <a:t>建置</a:t>
            </a:r>
            <a:r>
              <a:rPr lang="en-US" altLang="zh-TW" sz="1600" spc="-1" dirty="0">
                <a:solidFill>
                  <a:schemeClr val="tx1">
                    <a:lumMod val="95000"/>
                    <a:lumOff val="5000"/>
                  </a:schemeClr>
                </a:solidFill>
                <a:latin typeface="Arial Unicode MS" panose="020B0604020202020204" pitchFamily="34" charset="-120"/>
                <a:ea typeface="微軟正黑體" panose="020B0604030504040204" pitchFamily="34" charset="-120"/>
              </a:rPr>
              <a:t>TANet / TWAREN 400G</a:t>
            </a:r>
            <a:r>
              <a:rPr lang="zh-TW" altLang="en-US" sz="1600" dirty="0">
                <a:latin typeface="Arial Unicode MS" panose="020B0604020202020204" pitchFamily="34" charset="-120"/>
                <a:ea typeface="微軟正黑體" panose="020B0604030504040204" pitchFamily="34" charset="-120"/>
              </a:rPr>
              <a:t>網管系統一套</a:t>
            </a:r>
            <a:endParaRPr lang="en-US" altLang="zh-TW" sz="1600" dirty="0">
              <a:latin typeface="Arial Unicode MS" panose="020B0604020202020204" pitchFamily="34" charset="-120"/>
              <a:ea typeface="微軟正黑體" panose="020B0604030504040204" pitchFamily="34" charset="-120"/>
            </a:endParaRPr>
          </a:p>
          <a:p>
            <a:pPr>
              <a:buFont typeface="Wingdings" panose="05000000000000000000" pitchFamily="2" charset="2"/>
              <a:buChar char="n"/>
              <a:defRPr/>
            </a:pPr>
            <a:r>
              <a:rPr lang="en-US" altLang="zh-TW" sz="1600" dirty="0">
                <a:latin typeface="Arial Unicode MS" panose="020B0604020202020204" pitchFamily="34" charset="-120"/>
                <a:ea typeface="微軟正黑體" panose="020B0604030504040204" pitchFamily="34" charset="-120"/>
              </a:rPr>
              <a:t>TANet 6</a:t>
            </a:r>
            <a:r>
              <a:rPr lang="zh-TW" altLang="en-US" sz="1600" dirty="0">
                <a:latin typeface="Arial Unicode MS" panose="020B0604020202020204" pitchFamily="34" charset="-120"/>
                <a:ea typeface="微軟正黑體" panose="020B0604030504040204" pitchFamily="34" charset="-120"/>
              </a:rPr>
              <a:t>都</a:t>
            </a:r>
            <a:r>
              <a:rPr lang="en-US" altLang="zh-TW" sz="1600" dirty="0">
                <a:latin typeface="Arial Unicode MS" panose="020B0604020202020204" pitchFamily="34" charset="-120"/>
                <a:ea typeface="微軟正黑體" panose="020B0604030504040204" pitchFamily="34" charset="-120"/>
              </a:rPr>
              <a:t>(</a:t>
            </a:r>
            <a:r>
              <a:rPr lang="zh-TW" altLang="en-US" sz="1600" dirty="0">
                <a:latin typeface="Arial Unicode MS" panose="020B0604020202020204" pitchFamily="34" charset="-120"/>
                <a:ea typeface="微軟正黑體" panose="020B0604030504040204" pitchFamily="34" charset="-120"/>
              </a:rPr>
              <a:t>縣市網路中心</a:t>
            </a:r>
            <a:r>
              <a:rPr lang="en-US" altLang="zh-TW" sz="1600" dirty="0">
                <a:latin typeface="Arial Unicode MS" panose="020B0604020202020204" pitchFamily="34" charset="-120"/>
                <a:ea typeface="微軟正黑體" panose="020B0604030504040204" pitchFamily="34" charset="-120"/>
              </a:rPr>
              <a:t>)</a:t>
            </a:r>
            <a:r>
              <a:rPr lang="zh-TW" altLang="en-US" sz="1600" dirty="0">
                <a:latin typeface="Arial Unicode MS" panose="020B0604020202020204" pitchFamily="34" charset="-120"/>
                <a:ea typeface="微軟正黑體" panose="020B0604030504040204" pitchFamily="34" charset="-120"/>
              </a:rPr>
              <a:t>提升為</a:t>
            </a:r>
            <a:r>
              <a:rPr lang="en-US" altLang="zh-TW" sz="1600" dirty="0">
                <a:latin typeface="Arial Unicode MS" panose="020B0604020202020204" pitchFamily="34" charset="-120"/>
                <a:ea typeface="微軟正黑體" panose="020B0604030504040204" pitchFamily="34" charset="-120"/>
              </a:rPr>
              <a:t>ROADM/DWDM</a:t>
            </a:r>
            <a:r>
              <a:rPr lang="zh-TW" altLang="en-US" sz="1600" dirty="0">
                <a:latin typeface="Arial Unicode MS" panose="020B0604020202020204" pitchFamily="34" charset="-120"/>
                <a:ea typeface="微軟正黑體" panose="020B0604030504040204" pitchFamily="34" charset="-120"/>
              </a:rPr>
              <a:t>光傳輸光纖連線高頻寬連線架構</a:t>
            </a:r>
            <a:endParaRPr lang="en-US" altLang="zh-TW" sz="1600" dirty="0">
              <a:latin typeface="Arial Unicode MS" panose="020B0604020202020204" pitchFamily="34" charset="-120"/>
              <a:ea typeface="微軟正黑體" panose="020B0604030504040204" pitchFamily="34" charset="-120"/>
            </a:endParaRPr>
          </a:p>
          <a:p>
            <a:pPr>
              <a:buFont typeface="Wingdings" panose="05000000000000000000" pitchFamily="2" charset="2"/>
              <a:buChar char="n"/>
              <a:defRPr/>
            </a:pPr>
            <a:r>
              <a:rPr lang="zh-TW" altLang="en-US" sz="1600" spc="-1" dirty="0">
                <a:latin typeface="Arial Unicode MS" panose="020B0604020202020204" pitchFamily="34" charset="-120"/>
                <a:ea typeface="微軟正黑體" panose="020B0604030504040204" pitchFamily="34" charset="-120"/>
              </a:rPr>
              <a:t>網路流量分流設備</a:t>
            </a:r>
            <a:r>
              <a:rPr lang="en-US" altLang="zh-TW" sz="1600" spc="-1" dirty="0">
                <a:latin typeface="Arial Unicode MS" panose="020B0604020202020204" pitchFamily="34" charset="-120"/>
                <a:ea typeface="微軟正黑體" panose="020B0604030504040204" pitchFamily="34" charset="-120"/>
              </a:rPr>
              <a:t>(</a:t>
            </a:r>
            <a:r>
              <a:rPr lang="zh-TW" altLang="en-US" sz="1600" spc="-1" dirty="0">
                <a:latin typeface="Arial Unicode MS" panose="020B0604020202020204" pitchFamily="34" charset="-120"/>
                <a:ea typeface="微軟正黑體" panose="020B0604030504040204" pitchFamily="34" charset="-120"/>
              </a:rPr>
              <a:t>各節點 </a:t>
            </a:r>
            <a:r>
              <a:rPr lang="en-US" altLang="zh-TW" sz="1600" spc="-1" dirty="0">
                <a:latin typeface="Arial Unicode MS" panose="020B0604020202020204" pitchFamily="34" charset="-120"/>
                <a:ea typeface="微軟正黑體" panose="020B0604030504040204" pitchFamily="34" charset="-120"/>
              </a:rPr>
              <a:t>TANet/TWAREN</a:t>
            </a:r>
            <a:r>
              <a:rPr lang="zh-TW" altLang="en-US" sz="1600" spc="-1" dirty="0">
                <a:latin typeface="Arial Unicode MS" panose="020B0604020202020204" pitchFamily="34" charset="-120"/>
                <a:ea typeface="微軟正黑體" panose="020B0604030504040204" pitchFamily="34" charset="-120"/>
              </a:rPr>
              <a:t>共用</a:t>
            </a:r>
            <a:r>
              <a:rPr lang="en-US" altLang="zh-TW" sz="1600" spc="-1" dirty="0">
                <a:latin typeface="Arial Unicode MS" panose="020B0604020202020204" pitchFamily="34" charset="-120"/>
                <a:ea typeface="微軟正黑體" panose="020B0604030504040204" pitchFamily="34" charset="-120"/>
              </a:rPr>
              <a:t>1</a:t>
            </a:r>
            <a:r>
              <a:rPr lang="zh-TW" altLang="en-US" sz="1600" spc="-1" dirty="0">
                <a:latin typeface="Arial Unicode MS" panose="020B0604020202020204" pitchFamily="34" charset="-120"/>
                <a:ea typeface="微軟正黑體" panose="020B0604030504040204" pitchFamily="34" charset="-120"/>
              </a:rPr>
              <a:t>套</a:t>
            </a:r>
            <a:r>
              <a:rPr lang="en-US" altLang="zh-TW" sz="1600" spc="-1" dirty="0">
                <a:latin typeface="Arial Unicode MS" panose="020B0604020202020204" pitchFamily="34" charset="-120"/>
                <a:ea typeface="微軟正黑體" panose="020B0604030504040204" pitchFamily="34" charset="-120"/>
              </a:rPr>
              <a:t>)</a:t>
            </a:r>
          </a:p>
          <a:p>
            <a:pPr>
              <a:buFont typeface="Wingdings" panose="05000000000000000000" pitchFamily="2" charset="2"/>
              <a:buChar char="n"/>
              <a:defRPr/>
            </a:pPr>
            <a:r>
              <a:rPr lang="en-US" altLang="zh-TW" sz="1600" spc="-1" dirty="0">
                <a:latin typeface="Arial Unicode MS" panose="020B0604020202020204" pitchFamily="34" charset="-120"/>
                <a:ea typeface="微軟正黑體" panose="020B0604030504040204" pitchFamily="34" charset="-120"/>
              </a:rPr>
              <a:t> </a:t>
            </a:r>
            <a:r>
              <a:rPr lang="zh-TW" altLang="en-US" sz="1600" spc="-1" dirty="0">
                <a:latin typeface="Arial Unicode MS" panose="020B0604020202020204" pitchFamily="34" charset="-120"/>
                <a:ea typeface="微軟正黑體" panose="020B0604030504040204" pitchFamily="34" charset="-120"/>
              </a:rPr>
              <a:t>機房基礎需求</a:t>
            </a:r>
            <a:r>
              <a:rPr lang="en-US" altLang="zh-TW" sz="1600" spc="-1" dirty="0">
                <a:latin typeface="Arial Unicode MS" panose="020B0604020202020204" pitchFamily="34" charset="-120"/>
                <a:ea typeface="微軟正黑體" panose="020B0604030504040204" pitchFamily="34" charset="-120"/>
              </a:rPr>
              <a:t>(</a:t>
            </a:r>
            <a:r>
              <a:rPr lang="zh-TW" altLang="en-US" sz="1600" spc="-1" dirty="0">
                <a:latin typeface="Arial Unicode MS" panose="020B0604020202020204" pitchFamily="34" charset="-120"/>
                <a:ea typeface="微軟正黑體" panose="020B0604030504040204" pitchFamily="34" charset="-120"/>
              </a:rPr>
              <a:t>骨幹設備由</a:t>
            </a:r>
            <a:r>
              <a:rPr lang="en-US" altLang="zh-TW" sz="1600" spc="-1" dirty="0">
                <a:latin typeface="Arial Unicode MS" panose="020B0604020202020204" pitchFamily="34" charset="-120"/>
                <a:ea typeface="微軟正黑體" panose="020B0604030504040204" pitchFamily="34" charset="-120"/>
              </a:rPr>
              <a:t>SMR DC</a:t>
            </a:r>
            <a:r>
              <a:rPr lang="zh-TW" altLang="en-US" sz="1600" spc="-1" dirty="0">
                <a:latin typeface="Arial Unicode MS" panose="020B0604020202020204" pitchFamily="34" charset="-120"/>
                <a:ea typeface="微軟正黑體" panose="020B0604030504040204" pitchFamily="34" charset="-120"/>
              </a:rPr>
              <a:t>架構調整為</a:t>
            </a:r>
            <a:r>
              <a:rPr lang="en-US" altLang="zh-TW" sz="1600" spc="-1" dirty="0">
                <a:latin typeface="Arial Unicode MS" panose="020B0604020202020204" pitchFamily="34" charset="-120"/>
                <a:ea typeface="微軟正黑體" panose="020B0604030504040204" pitchFamily="34" charset="-120"/>
              </a:rPr>
              <a:t>AC</a:t>
            </a:r>
            <a:r>
              <a:rPr lang="zh-TW" altLang="en-US" sz="1600" spc="-1" dirty="0">
                <a:latin typeface="Arial Unicode MS" panose="020B0604020202020204" pitchFamily="34" charset="-120"/>
                <a:ea typeface="微軟正黑體" panose="020B0604030504040204" pitchFamily="34" charset="-120"/>
              </a:rPr>
              <a:t>架構</a:t>
            </a:r>
            <a:r>
              <a:rPr lang="en-US" altLang="zh-TW" sz="1600" spc="-1" dirty="0">
                <a:latin typeface="Arial Unicode MS" panose="020B0604020202020204" pitchFamily="34" charset="-120"/>
                <a:ea typeface="微軟正黑體" panose="020B0604030504040204" pitchFamily="34" charset="-120"/>
              </a:rPr>
              <a:t>)</a:t>
            </a:r>
          </a:p>
          <a:p>
            <a:pPr>
              <a:buFont typeface="Wingdings" panose="05000000000000000000" pitchFamily="2" charset="2"/>
              <a:buChar char="n"/>
              <a:defRPr/>
            </a:pPr>
            <a:endParaRPr lang="en-US" altLang="zh-TW" sz="1600" b="1" spc="-1" dirty="0">
              <a:solidFill>
                <a:srgbClr val="3333FF"/>
              </a:solidFill>
              <a:latin typeface="Arial Unicode MS" panose="020B0604020202020204" pitchFamily="34" charset="-120"/>
              <a:ea typeface="微軟正黑體" panose="020B0604030504040204" pitchFamily="34" charset="-120"/>
            </a:endParaRPr>
          </a:p>
        </p:txBody>
      </p:sp>
      <p:sp>
        <p:nvSpPr>
          <p:cNvPr id="8" name="矩形 7">
            <a:extLst>
              <a:ext uri="{FF2B5EF4-FFF2-40B4-BE49-F238E27FC236}">
                <a16:creationId xmlns:a16="http://schemas.microsoft.com/office/drawing/2014/main" id="{C7F09694-0123-A22B-2AB1-63A48B77E555}"/>
              </a:ext>
            </a:extLst>
          </p:cNvPr>
          <p:cNvSpPr/>
          <p:nvPr/>
        </p:nvSpPr>
        <p:spPr>
          <a:xfrm>
            <a:off x="5157571" y="5193802"/>
            <a:ext cx="3838592" cy="523220"/>
          </a:xfrm>
          <a:prstGeom prst="rect">
            <a:avLst/>
          </a:prstGeom>
        </p:spPr>
        <p:txBody>
          <a:bodyPr wrap="square">
            <a:spAutoFit/>
          </a:bodyPr>
          <a:lstStyle/>
          <a:p>
            <a:pPr indent="508000" algn="just">
              <a:spcAft>
                <a:spcPts val="0"/>
              </a:spcAft>
            </a:pPr>
            <a:r>
              <a:rPr lang="en-US" altLang="zh-TW" sz="1400" b="1" spc="-1" dirty="0">
                <a:latin typeface="Arial Unicode MS" panose="020B0604020202020204" pitchFamily="34" charset="-120"/>
                <a:ea typeface="微軟正黑體" panose="020B0604030504040204" pitchFamily="34" charset="-120"/>
              </a:rPr>
              <a:t>TWAREN/TANet</a:t>
            </a:r>
            <a:r>
              <a:rPr lang="zh-TW" altLang="en-US" sz="1400" b="1" spc="-1" dirty="0">
                <a:latin typeface="Arial Unicode MS" panose="020B0604020202020204" pitchFamily="34" charset="-120"/>
                <a:ea typeface="微軟正黑體" panose="020B0604030504040204" pitchFamily="34" charset="-120"/>
              </a:rPr>
              <a:t>新世代</a:t>
            </a:r>
            <a:r>
              <a:rPr lang="en-US" altLang="zh-TW" sz="1400" b="1" spc="-1" dirty="0">
                <a:latin typeface="Arial Unicode MS" panose="020B0604020202020204" pitchFamily="34" charset="-120"/>
                <a:ea typeface="微軟正黑體" panose="020B0604030504040204" pitchFamily="34" charset="-120"/>
              </a:rPr>
              <a:t>400G</a:t>
            </a:r>
            <a:r>
              <a:rPr lang="zh-TW" altLang="en-US" sz="1400" b="1" spc="-1" dirty="0">
                <a:latin typeface="Arial Unicode MS" panose="020B0604020202020204" pitchFamily="34" charset="-120"/>
                <a:ea typeface="微軟正黑體" panose="020B0604030504040204" pitchFamily="34" charset="-120"/>
              </a:rPr>
              <a:t>骨幹</a:t>
            </a:r>
            <a:endParaRPr lang="en-US" altLang="zh-TW" sz="1400" b="1" spc="-1" dirty="0">
              <a:latin typeface="Arial Unicode MS" panose="020B0604020202020204" pitchFamily="34" charset="-120"/>
              <a:ea typeface="微軟正黑體" panose="020B0604030504040204" pitchFamily="34" charset="-120"/>
            </a:endParaRPr>
          </a:p>
          <a:p>
            <a:pPr indent="508000" algn="just">
              <a:spcAft>
                <a:spcPts val="0"/>
              </a:spcAft>
            </a:pPr>
            <a:r>
              <a:rPr lang="en-US" altLang="zh-TW" sz="1400" b="1" spc="-1" dirty="0">
                <a:latin typeface="Arial Unicode MS" panose="020B0604020202020204" pitchFamily="34" charset="-120"/>
                <a:ea typeface="微軟正黑體" panose="020B0604030504040204" pitchFamily="34" charset="-120"/>
              </a:rPr>
              <a:t>   </a:t>
            </a:r>
            <a:r>
              <a:rPr lang="zh-TW" altLang="en-US" sz="1400" b="1" spc="-1" dirty="0">
                <a:latin typeface="Arial Unicode MS" panose="020B0604020202020204" pitchFamily="34" charset="-120"/>
                <a:ea typeface="微軟正黑體" panose="020B0604030504040204" pitchFamily="34" charset="-120"/>
              </a:rPr>
              <a:t>共構光纖骨幹網路架構</a:t>
            </a:r>
            <a:endParaRPr lang="zh-TW" altLang="zh-TW" sz="1400" b="1" kern="100" dirty="0">
              <a:latin typeface="Arial Unicode MS" panose="020B0604020202020204" pitchFamily="34" charset="-120"/>
              <a:ea typeface="微軟正黑體" panose="020B0604030504040204" pitchFamily="34" charset="-120"/>
            </a:endParaRPr>
          </a:p>
        </p:txBody>
      </p:sp>
      <p:pic>
        <p:nvPicPr>
          <p:cNvPr id="5" name="圖片 4">
            <a:extLst>
              <a:ext uri="{FF2B5EF4-FFF2-40B4-BE49-F238E27FC236}">
                <a16:creationId xmlns:a16="http://schemas.microsoft.com/office/drawing/2014/main" id="{5C886F4C-ADFD-5A16-EB73-3CED55BDD71B}"/>
              </a:ext>
            </a:extLst>
          </p:cNvPr>
          <p:cNvPicPr>
            <a:picLocks noChangeAspect="1"/>
          </p:cNvPicPr>
          <p:nvPr/>
        </p:nvPicPr>
        <p:blipFill>
          <a:blip r:embed="rId2"/>
          <a:stretch>
            <a:fillRect/>
          </a:stretch>
        </p:blipFill>
        <p:spPr>
          <a:xfrm>
            <a:off x="5177856" y="1449161"/>
            <a:ext cx="3930648" cy="3492007"/>
          </a:xfrm>
          <a:prstGeom prst="rect">
            <a:avLst/>
          </a:prstGeom>
        </p:spPr>
      </p:pic>
    </p:spTree>
    <p:extLst>
      <p:ext uri="{BB962C8B-B14F-4D97-AF65-F5344CB8AC3E}">
        <p14:creationId xmlns:p14="http://schemas.microsoft.com/office/powerpoint/2010/main" val="13005573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6B1EB-FCDD-0892-6080-D154C48663C6}"/>
            </a:ext>
          </a:extLst>
        </p:cNvPr>
        <p:cNvGrpSpPr/>
        <p:nvPr/>
      </p:nvGrpSpPr>
      <p:grpSpPr>
        <a:xfrm>
          <a:off x="0" y="0"/>
          <a:ext cx="0" cy="0"/>
          <a:chOff x="0" y="0"/>
          <a:chExt cx="0" cy="0"/>
        </a:xfrm>
      </p:grpSpPr>
      <p:sp>
        <p:nvSpPr>
          <p:cNvPr id="7" name="標題 6">
            <a:extLst>
              <a:ext uri="{FF2B5EF4-FFF2-40B4-BE49-F238E27FC236}">
                <a16:creationId xmlns:a16="http://schemas.microsoft.com/office/drawing/2014/main" id="{DE7A1AC8-32E5-4560-5ABD-9E26F1EF477B}"/>
              </a:ext>
            </a:extLst>
          </p:cNvPr>
          <p:cNvSpPr>
            <a:spLocks noGrp="1"/>
          </p:cNvSpPr>
          <p:nvPr>
            <p:ph type="title"/>
          </p:nvPr>
        </p:nvSpPr>
        <p:spPr>
          <a:xfrm>
            <a:off x="113367" y="188438"/>
            <a:ext cx="8219619" cy="800380"/>
          </a:xfrm>
        </p:spPr>
        <p:txBody>
          <a:bodyPr/>
          <a:lstStyle/>
          <a:p>
            <a:r>
              <a:rPr lang="zh-TW" altLang="en-US" dirty="0">
                <a:latin typeface="Arial Unicode MS" panose="020B0604020202020204" pitchFamily="34" charset="-120"/>
                <a:ea typeface="微軟正黑體" panose="020B0604030504040204" pitchFamily="34" charset="-120"/>
              </a:rPr>
              <a:t>新世代國內學研網</a:t>
            </a:r>
            <a:r>
              <a:rPr lang="en-US" altLang="zh-TW" dirty="0">
                <a:latin typeface="Arial Unicode MS" panose="020B0604020202020204" pitchFamily="34" charset="-120"/>
                <a:ea typeface="微軟正黑體" panose="020B0604030504040204" pitchFamily="34" charset="-120"/>
              </a:rPr>
              <a:t>400G</a:t>
            </a:r>
            <a:r>
              <a:rPr lang="zh-TW" altLang="en-US" dirty="0">
                <a:latin typeface="Arial Unicode MS" panose="020B0604020202020204" pitchFamily="34" charset="-120"/>
                <a:ea typeface="微軟正黑體" panose="020B0604030504040204" pitchFamily="34" charset="-120"/>
              </a:rPr>
              <a:t>骨幹建置規劃</a:t>
            </a:r>
            <a:br>
              <a:rPr lang="zh-TW" altLang="en-US" dirty="0">
                <a:latin typeface="Arial Unicode MS" panose="020B0604020202020204" pitchFamily="34" charset="-120"/>
                <a:ea typeface="微軟正黑體" panose="020B0604030504040204" pitchFamily="34" charset="-120"/>
              </a:rPr>
            </a:br>
            <a:r>
              <a:rPr lang="en-US" altLang="zh-TW" sz="2800" dirty="0">
                <a:latin typeface="Arial Unicode MS" panose="020B0604020202020204" pitchFamily="34" charset="-120"/>
                <a:ea typeface="微軟正黑體" panose="020B0604030504040204" pitchFamily="34" charset="-120"/>
              </a:rPr>
              <a:t>-</a:t>
            </a:r>
            <a:r>
              <a:rPr lang="zh-TW" altLang="en-US" sz="2800" dirty="0">
                <a:latin typeface="Arial Unicode MS" panose="020B0604020202020204" pitchFamily="34" charset="-120"/>
                <a:ea typeface="微軟正黑體" panose="020B0604030504040204" pitchFamily="34" charset="-120"/>
              </a:rPr>
              <a:t>骨幹光纖線路架構規劃</a:t>
            </a:r>
          </a:p>
        </p:txBody>
      </p:sp>
      <p:sp>
        <p:nvSpPr>
          <p:cNvPr id="13" name="投影片編號版面配置區 2">
            <a:extLst>
              <a:ext uri="{FF2B5EF4-FFF2-40B4-BE49-F238E27FC236}">
                <a16:creationId xmlns:a16="http://schemas.microsoft.com/office/drawing/2014/main" id="{BF363FDD-FD7A-BF3B-5E61-32DD04D55326}"/>
              </a:ext>
            </a:extLst>
          </p:cNvPr>
          <p:cNvSpPr>
            <a:spLocks noGrp="1"/>
          </p:cNvSpPr>
          <p:nvPr>
            <p:ph type="sldNum" sz="quarter" idx="12"/>
          </p:nvPr>
        </p:nvSpPr>
        <p:spPr>
          <a:prstGeom prst="rect">
            <a:avLst/>
          </a:prstGeom>
        </p:spPr>
        <p:txBody>
          <a:bodyPr/>
          <a:lstStyle/>
          <a:p>
            <a:pPr>
              <a:defRPr/>
            </a:pPr>
            <a:fld id="{345F56F0-4A75-4D0B-A715-22C1B07DB22D}" type="slidenum">
              <a:rPr lang="zh-TW" altLang="en-US" smtClean="0">
                <a:latin typeface="Arial" panose="020B0604020202020204" pitchFamily="34" charset="0"/>
                <a:ea typeface="標楷體" panose="03000509000000000000" pitchFamily="65" charset="-120"/>
              </a:rPr>
              <a:pPr>
                <a:defRPr/>
              </a:pPr>
              <a:t>21</a:t>
            </a:fld>
            <a:endParaRPr lang="zh-TW" altLang="en-US">
              <a:latin typeface="Arial" panose="020B0604020202020204" pitchFamily="34" charset="0"/>
              <a:ea typeface="標楷體" panose="03000509000000000000" pitchFamily="65" charset="-120"/>
            </a:endParaRPr>
          </a:p>
        </p:txBody>
      </p:sp>
      <p:sp>
        <p:nvSpPr>
          <p:cNvPr id="4" name="文字方塊 3">
            <a:extLst>
              <a:ext uri="{FF2B5EF4-FFF2-40B4-BE49-F238E27FC236}">
                <a16:creationId xmlns:a16="http://schemas.microsoft.com/office/drawing/2014/main" id="{228DF223-D806-599C-98E6-D209DB0FACEB}"/>
              </a:ext>
            </a:extLst>
          </p:cNvPr>
          <p:cNvSpPr txBox="1">
            <a:spLocks noChangeArrowheads="1"/>
          </p:cNvSpPr>
          <p:nvPr/>
        </p:nvSpPr>
        <p:spPr bwMode="auto">
          <a:xfrm>
            <a:off x="38473" y="1253277"/>
            <a:ext cx="907300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marL="342900" indent="-342900" algn="just" eaLnBrk="1" hangingPunct="1">
              <a:buFont typeface="Wingdings" panose="05000000000000000000" pitchFamily="2" charset="2"/>
              <a:buChar char="n"/>
            </a:pPr>
            <a:r>
              <a:rPr lang="zh-TW" altLang="en-US" sz="1600" dirty="0">
                <a:latin typeface="Arial" panose="020B0604020202020204" pitchFamily="34" charset="0"/>
                <a:ea typeface="微軟正黑體" panose="020B0604030504040204" pitchFamily="34" charset="-120"/>
              </a:rPr>
              <a:t>骨幹</a:t>
            </a:r>
            <a:r>
              <a:rPr lang="zh-TW" altLang="zh-TW" sz="1600" dirty="0">
                <a:latin typeface="Arial" panose="020B0604020202020204" pitchFamily="34" charset="0"/>
                <a:ea typeface="微軟正黑體" panose="020B0604030504040204" pitchFamily="34" charset="-120"/>
              </a:rPr>
              <a:t>光纖線路</a:t>
            </a:r>
            <a:r>
              <a:rPr lang="zh-TW" altLang="en-US" sz="1600" b="1" dirty="0">
                <a:latin typeface="Arial" panose="020B0604020202020204" pitchFamily="34" charset="0"/>
                <a:ea typeface="微軟正黑體" panose="020B0604030504040204" pitchFamily="34" charset="-120"/>
              </a:rPr>
              <a:t>高強韌性</a:t>
            </a:r>
            <a:r>
              <a:rPr lang="zh-TW" altLang="zh-TW" sz="1600" dirty="0">
                <a:latin typeface="Arial" panose="020B0604020202020204" pitchFamily="34" charset="0"/>
                <a:ea typeface="微軟正黑體" panose="020B0604030504040204" pitchFamily="34" charset="-120"/>
              </a:rPr>
              <a:t>架構</a:t>
            </a:r>
            <a:r>
              <a:rPr lang="zh-TW" altLang="zh-TW" sz="1600" b="1" dirty="0">
                <a:latin typeface="Arial" panose="020B0604020202020204" pitchFamily="34" charset="0"/>
                <a:ea typeface="微軟正黑體" panose="020B0604030504040204" pitchFamily="34" charset="-120"/>
              </a:rPr>
              <a:t>容錯</a:t>
            </a:r>
            <a:r>
              <a:rPr lang="zh-TW" altLang="zh-TW" sz="1600" dirty="0">
                <a:latin typeface="Arial" panose="020B0604020202020204" pitchFamily="34" charset="0"/>
                <a:ea typeface="微軟正黑體" panose="020B0604030504040204" pitchFamily="34" charset="-120"/>
              </a:rPr>
              <a:t>及</a:t>
            </a:r>
            <a:r>
              <a:rPr lang="zh-TW" altLang="zh-TW" sz="1600" b="1" dirty="0">
                <a:latin typeface="Arial" panose="020B0604020202020204" pitchFamily="34" charset="0"/>
                <a:ea typeface="微軟正黑體" panose="020B0604030504040204" pitchFamily="34" charset="-120"/>
              </a:rPr>
              <a:t>備援性</a:t>
            </a:r>
            <a:r>
              <a:rPr lang="zh-TW" altLang="zh-TW" sz="1600" dirty="0">
                <a:latin typeface="Arial" panose="020B0604020202020204" pitchFamily="34" charset="0"/>
                <a:ea typeface="微軟正黑體" panose="020B0604030504040204" pitchFamily="34" charset="-120"/>
              </a:rPr>
              <a:t>規劃：</a:t>
            </a:r>
            <a:endParaRPr lang="en-US" altLang="zh-TW" sz="1600" dirty="0">
              <a:latin typeface="Arial" panose="020B0604020202020204" pitchFamily="34" charset="0"/>
              <a:ea typeface="微軟正黑體" panose="020B0604030504040204" pitchFamily="34" charset="-120"/>
            </a:endParaRPr>
          </a:p>
          <a:p>
            <a:pPr marL="800100" lvl="1" indent="-342900" algn="just" eaLnBrk="1" hangingPunct="1">
              <a:buFont typeface="Wingdings" panose="05000000000000000000" pitchFamily="2" charset="2"/>
              <a:buChar char="Ø"/>
            </a:pPr>
            <a:r>
              <a:rPr lang="zh-TW" altLang="zh-TW" sz="1600" b="1" dirty="0">
                <a:latin typeface="Arial" panose="020B0604020202020204" pitchFamily="34" charset="0"/>
                <a:ea typeface="微軟正黑體" panose="020B0604030504040204" pitchFamily="34" charset="-120"/>
              </a:rPr>
              <a:t>國網中心自建骨幹光纖</a:t>
            </a:r>
            <a:r>
              <a:rPr lang="en-US" altLang="zh-TW" sz="1600" b="1" dirty="0">
                <a:latin typeface="Arial" panose="020B0604020202020204" pitchFamily="34" charset="0"/>
                <a:ea typeface="微軟正黑體" panose="020B0604030504040204" pitchFamily="34" charset="-120"/>
              </a:rPr>
              <a:t>(</a:t>
            </a:r>
            <a:r>
              <a:rPr lang="zh-TW" altLang="en-US" sz="1600" b="1" dirty="0">
                <a:latin typeface="微軟正黑體" panose="020B0604030504040204" pitchFamily="34" charset="-120"/>
                <a:ea typeface="微軟正黑體" panose="020B0604030504040204" pitchFamily="34" charset="-120"/>
              </a:rPr>
              <a:t>線路</a:t>
            </a:r>
            <a:r>
              <a:rPr lang="zh-TW" altLang="zh-TW" sz="1600" b="1" dirty="0">
                <a:latin typeface="微軟正黑體" panose="020B0604030504040204" pitchFamily="34" charset="-120"/>
                <a:ea typeface="微軟正黑體" panose="020B0604030504040204" pitchFamily="34" charset="-120"/>
              </a:rPr>
              <a:t>編號</a:t>
            </a:r>
            <a:r>
              <a:rPr lang="en-US" altLang="zh-TW" sz="1600" b="1" dirty="0">
                <a:latin typeface="微軟正黑體" panose="020B0604030504040204" pitchFamily="34" charset="-120"/>
                <a:ea typeface="微軟正黑體" panose="020B0604030504040204" pitchFamily="34" charset="-120"/>
              </a:rPr>
              <a:t>N1~N17</a:t>
            </a:r>
            <a:r>
              <a:rPr lang="zh-TW" altLang="zh-TW" sz="1600" b="1" dirty="0">
                <a:latin typeface="微軟正黑體" panose="020B0604030504040204" pitchFamily="34" charset="-120"/>
                <a:ea typeface="微軟正黑體" panose="020B0604030504040204" pitchFamily="34" charset="-120"/>
              </a:rPr>
              <a:t>線路</a:t>
            </a:r>
            <a:r>
              <a:rPr lang="en-US" altLang="zh-TW" sz="1600" b="1" dirty="0">
                <a:latin typeface="微軟正黑體" panose="020B0604030504040204" pitchFamily="34" charset="-120"/>
                <a:ea typeface="微軟正黑體" panose="020B0604030504040204" pitchFamily="34" charset="-120"/>
              </a:rPr>
              <a:t>)</a:t>
            </a:r>
          </a:p>
          <a:p>
            <a:pPr marL="800100" lvl="1" indent="-342900" algn="just" eaLnBrk="1" hangingPunct="1">
              <a:buFont typeface="Wingdings" panose="05000000000000000000" pitchFamily="2" charset="2"/>
              <a:buChar char="Ø"/>
            </a:pPr>
            <a:r>
              <a:rPr lang="zh-TW" altLang="zh-TW" sz="1600" dirty="0">
                <a:latin typeface="Arial" panose="020B0604020202020204" pitchFamily="34" charset="0"/>
                <a:ea typeface="微軟正黑體" panose="020B0604030504040204" pitchFamily="34" charset="-120"/>
              </a:rPr>
              <a:t>中研院支援提供</a:t>
            </a:r>
            <a:r>
              <a:rPr lang="en-US" altLang="zh-TW" sz="1600" dirty="0">
                <a:latin typeface="Arial" panose="020B0604020202020204" pitchFamily="34" charset="0"/>
                <a:ea typeface="微軟正黑體" panose="020B0604030504040204" pitchFamily="34" charset="-120"/>
              </a:rPr>
              <a:t>Taipei </a:t>
            </a:r>
            <a:r>
              <a:rPr lang="en-US" altLang="zh-TW" sz="1600" dirty="0" err="1">
                <a:latin typeface="Arial" panose="020B0604020202020204" pitchFamily="34" charset="0"/>
                <a:ea typeface="微軟正黑體" panose="020B0604030504040204" pitchFamily="34" charset="-120"/>
              </a:rPr>
              <a:t>GigaPOP</a:t>
            </a:r>
            <a:r>
              <a:rPr lang="zh-TW" altLang="zh-TW" sz="1600" dirty="0">
                <a:latin typeface="Arial" panose="020B0604020202020204" pitchFamily="34" charset="0"/>
                <a:ea typeface="微軟正黑體" panose="020B0604030504040204" pitchFamily="34" charset="-120"/>
              </a:rPr>
              <a:t>光纖</a:t>
            </a:r>
            <a:endParaRPr lang="en-US" altLang="zh-TW" sz="1600" dirty="0">
              <a:latin typeface="Arial" panose="020B0604020202020204" pitchFamily="34" charset="0"/>
              <a:ea typeface="微軟正黑體" panose="020B0604030504040204" pitchFamily="34" charset="-120"/>
            </a:endParaRPr>
          </a:p>
          <a:p>
            <a:pPr marL="800100" lvl="1" indent="-342900" algn="just" eaLnBrk="1" hangingPunct="1">
              <a:buFont typeface="Wingdings" panose="05000000000000000000" pitchFamily="2" charset="2"/>
              <a:buChar char="Ø"/>
            </a:pPr>
            <a:r>
              <a:rPr lang="zh-TW" altLang="zh-TW" sz="1600" dirty="0">
                <a:latin typeface="Arial" panose="020B0604020202020204" pitchFamily="34" charset="0"/>
                <a:ea typeface="微軟正黑體" panose="020B0604030504040204" pitchFamily="34" charset="-120"/>
              </a:rPr>
              <a:t>搭配租用兩家</a:t>
            </a:r>
            <a:r>
              <a:rPr lang="en-US" altLang="zh-TW" sz="1600" dirty="0">
                <a:latin typeface="Arial" panose="020B0604020202020204" pitchFamily="34" charset="0"/>
                <a:ea typeface="微軟正黑體" panose="020B0604030504040204" pitchFamily="34" charset="-120"/>
              </a:rPr>
              <a:t>ISP </a:t>
            </a:r>
            <a:r>
              <a:rPr lang="zh-TW" altLang="zh-TW" sz="1600" dirty="0">
                <a:latin typeface="Arial" panose="020B0604020202020204" pitchFamily="34" charset="0"/>
                <a:ea typeface="微軟正黑體" panose="020B0604030504040204" pitchFamily="34" charset="-120"/>
              </a:rPr>
              <a:t>業者光纖</a:t>
            </a:r>
            <a:endParaRPr lang="en-US" altLang="zh-TW" sz="1600" dirty="0">
              <a:latin typeface="Arial" panose="020B0604020202020204" pitchFamily="34" charset="0"/>
              <a:ea typeface="微軟正黑體" panose="020B0604030504040204" pitchFamily="34" charset="-120"/>
            </a:endParaRPr>
          </a:p>
          <a:p>
            <a:pPr marL="800100" lvl="1" indent="-342900" algn="just" eaLnBrk="1" hangingPunct="1">
              <a:buFont typeface="Wingdings" panose="05000000000000000000" pitchFamily="2" charset="2"/>
              <a:buChar char="Ø"/>
            </a:pPr>
            <a:r>
              <a:rPr lang="zh-TW" altLang="zh-TW" sz="1600" dirty="0">
                <a:latin typeface="Arial" panose="020B0604020202020204" pitchFamily="34" charset="0"/>
                <a:ea typeface="微軟正黑體" panose="020B0604030504040204" pitchFamily="34" charset="-120"/>
              </a:rPr>
              <a:t>透過</a:t>
            </a:r>
            <a:r>
              <a:rPr lang="zh-TW" altLang="zh-TW" sz="1600" b="1" dirty="0">
                <a:latin typeface="Arial" panose="020B0604020202020204" pitchFamily="34" charset="0"/>
                <a:ea typeface="微軟正黑體" panose="020B0604030504040204" pitchFamily="34" charset="-120"/>
              </a:rPr>
              <a:t>多</a:t>
            </a:r>
            <a:r>
              <a:rPr lang="zh-TW" altLang="en-US" sz="1600" b="1" dirty="0">
                <a:latin typeface="Arial" panose="020B0604020202020204" pitchFamily="34" charset="0"/>
                <a:ea typeface="微軟正黑體" panose="020B0604030504040204" pitchFamily="34" charset="-120"/>
              </a:rPr>
              <a:t>線路管道</a:t>
            </a:r>
            <a:r>
              <a:rPr lang="zh-TW" altLang="zh-TW" sz="1600" b="1" dirty="0">
                <a:latin typeface="Arial" panose="020B0604020202020204" pitchFamily="34" charset="0"/>
                <a:ea typeface="微軟正黑體" panose="020B0604030504040204" pitchFamily="34" charset="-120"/>
              </a:rPr>
              <a:t>路由光纖線路</a:t>
            </a:r>
            <a:r>
              <a:rPr lang="zh-TW" altLang="zh-TW" sz="1600" dirty="0">
                <a:latin typeface="Arial" panose="020B0604020202020204" pitchFamily="34" charset="0"/>
                <a:ea typeface="微軟正黑體" panose="020B0604030504040204" pitchFamily="34" charset="-120"/>
              </a:rPr>
              <a:t>形成</a:t>
            </a:r>
            <a:r>
              <a:rPr lang="zh-TW" altLang="zh-TW" sz="1600" b="1" dirty="0">
                <a:latin typeface="Arial" panose="020B0604020202020204" pitchFamily="34" charset="0"/>
                <a:ea typeface="微軟正黑體" panose="020B0604030504040204" pitchFamily="34" charset="-120"/>
              </a:rPr>
              <a:t>高強韌之光纖備援架構</a:t>
            </a:r>
            <a:r>
              <a:rPr lang="zh-TW" altLang="zh-TW" sz="1600" dirty="0">
                <a:latin typeface="Arial" panose="020B0604020202020204" pitchFamily="34" charset="0"/>
                <a:ea typeface="微軟正黑體" panose="020B0604030504040204" pitchFamily="34" charset="-120"/>
              </a:rPr>
              <a:t>，作為新世代</a:t>
            </a:r>
            <a:r>
              <a:rPr lang="en-US" altLang="zh-TW" sz="1600" dirty="0">
                <a:latin typeface="Arial" panose="020B0604020202020204" pitchFamily="34" charset="0"/>
                <a:ea typeface="微軟正黑體" panose="020B0604030504040204" pitchFamily="34" charset="-120"/>
              </a:rPr>
              <a:t>400G</a:t>
            </a:r>
            <a:r>
              <a:rPr lang="zh-TW" altLang="zh-TW" sz="1600" dirty="0">
                <a:latin typeface="Arial" panose="020B0604020202020204" pitchFamily="34" charset="0"/>
                <a:ea typeface="微軟正黑體" panose="020B0604030504040204" pitchFamily="34" charset="-120"/>
              </a:rPr>
              <a:t>骨幹建置規劃使用</a:t>
            </a:r>
            <a:endParaRPr lang="en-US" altLang="zh-TW" sz="1600" dirty="0">
              <a:latin typeface="Arial" panose="020B0604020202020204" pitchFamily="34" charset="0"/>
              <a:ea typeface="微軟正黑體" panose="020B0604030504040204" pitchFamily="34" charset="-120"/>
            </a:endParaRPr>
          </a:p>
        </p:txBody>
      </p:sp>
      <p:sp>
        <p:nvSpPr>
          <p:cNvPr id="10" name="文字方塊 9">
            <a:extLst>
              <a:ext uri="{FF2B5EF4-FFF2-40B4-BE49-F238E27FC236}">
                <a16:creationId xmlns:a16="http://schemas.microsoft.com/office/drawing/2014/main" id="{8A8AE499-E349-922D-F7A8-D7DFD8790D3B}"/>
              </a:ext>
            </a:extLst>
          </p:cNvPr>
          <p:cNvSpPr txBox="1"/>
          <p:nvPr/>
        </p:nvSpPr>
        <p:spPr>
          <a:xfrm>
            <a:off x="4887006" y="6492876"/>
            <a:ext cx="4155712" cy="307777"/>
          </a:xfrm>
          <a:prstGeom prst="rect">
            <a:avLst/>
          </a:prstGeom>
          <a:noFill/>
        </p:spPr>
        <p:txBody>
          <a:bodyPr wrap="square">
            <a:spAutoFit/>
          </a:bodyPr>
          <a:lstStyle/>
          <a:p>
            <a:r>
              <a:rPr lang="zh-TW" altLang="en-US" sz="1400" b="1" dirty="0">
                <a:latin typeface="Arial" panose="020B0604020202020204" pitchFamily="34" charset="0"/>
                <a:ea typeface="微軟正黑體" panose="020B0604030504040204" pitchFamily="34" charset="-120"/>
              </a:rPr>
              <a:t>新世代</a:t>
            </a:r>
            <a:r>
              <a:rPr lang="zh-TW" altLang="zh-TW" sz="1400" b="1" dirty="0">
                <a:latin typeface="Arial" panose="020B0604020202020204" pitchFamily="34" charset="0"/>
                <a:ea typeface="微軟正黑體" panose="020B0604030504040204" pitchFamily="34" charset="-120"/>
              </a:rPr>
              <a:t>學研網</a:t>
            </a:r>
            <a:r>
              <a:rPr lang="en-US" altLang="zh-TW" sz="1400" b="1" dirty="0">
                <a:latin typeface="Arial" panose="020B0604020202020204" pitchFamily="34" charset="0"/>
                <a:ea typeface="微軟正黑體" panose="020B0604030504040204" pitchFamily="34" charset="-120"/>
              </a:rPr>
              <a:t>400G</a:t>
            </a:r>
            <a:r>
              <a:rPr lang="zh-TW" altLang="zh-TW" sz="1400" b="1" dirty="0">
                <a:latin typeface="Arial" panose="020B0604020202020204" pitchFamily="34" charset="0"/>
                <a:ea typeface="微軟正黑體" panose="020B0604030504040204" pitchFamily="34" charset="-120"/>
              </a:rPr>
              <a:t>骨幹</a:t>
            </a:r>
            <a:r>
              <a:rPr lang="zh-TW" altLang="en-US" sz="1400" b="1" dirty="0">
                <a:latin typeface="Arial" panose="020B0604020202020204" pitchFamily="34" charset="0"/>
                <a:ea typeface="微軟正黑體" panose="020B0604030504040204" pitchFamily="34" charset="-120"/>
              </a:rPr>
              <a:t>光纖線路架構</a:t>
            </a:r>
            <a:endParaRPr lang="zh-TW" altLang="en-US" sz="1400" b="1" dirty="0">
              <a:ea typeface="微軟正黑體" panose="020B0604030504040204" pitchFamily="34" charset="-120"/>
            </a:endParaRPr>
          </a:p>
        </p:txBody>
      </p:sp>
      <p:pic>
        <p:nvPicPr>
          <p:cNvPr id="9" name="圖片 8" descr="一張含有 文字, 圖表, 行, 字型 的圖片&#10;&#10;AI 產生的內容可能不正確。">
            <a:extLst>
              <a:ext uri="{FF2B5EF4-FFF2-40B4-BE49-F238E27FC236}">
                <a16:creationId xmlns:a16="http://schemas.microsoft.com/office/drawing/2014/main" id="{21F80313-B00D-F385-CC55-80CF6DB785F2}"/>
              </a:ext>
            </a:extLst>
          </p:cNvPr>
          <p:cNvPicPr>
            <a:picLocks noChangeAspect="1"/>
          </p:cNvPicPr>
          <p:nvPr/>
        </p:nvPicPr>
        <p:blipFill>
          <a:blip r:embed="rId2"/>
          <a:stretch>
            <a:fillRect/>
          </a:stretch>
        </p:blipFill>
        <p:spPr>
          <a:xfrm>
            <a:off x="4355976" y="2766181"/>
            <a:ext cx="4788024" cy="3561583"/>
          </a:xfrm>
          <a:prstGeom prst="rect">
            <a:avLst/>
          </a:prstGeom>
        </p:spPr>
      </p:pic>
      <p:pic>
        <p:nvPicPr>
          <p:cNvPr id="6" name="圖片 5">
            <a:extLst>
              <a:ext uri="{FF2B5EF4-FFF2-40B4-BE49-F238E27FC236}">
                <a16:creationId xmlns:a16="http://schemas.microsoft.com/office/drawing/2014/main" id="{E51861BC-F21D-4CF1-C873-4D266D4A16D1}"/>
              </a:ext>
            </a:extLst>
          </p:cNvPr>
          <p:cNvPicPr>
            <a:picLocks noChangeAspect="1"/>
          </p:cNvPicPr>
          <p:nvPr/>
        </p:nvPicPr>
        <p:blipFill>
          <a:blip r:embed="rId3"/>
          <a:stretch>
            <a:fillRect/>
          </a:stretch>
        </p:blipFill>
        <p:spPr>
          <a:xfrm>
            <a:off x="-36512" y="2800200"/>
            <a:ext cx="4464495" cy="3869361"/>
          </a:xfrm>
          <a:prstGeom prst="rect">
            <a:avLst/>
          </a:prstGeom>
        </p:spPr>
      </p:pic>
      <p:sp>
        <p:nvSpPr>
          <p:cNvPr id="8" name="文字方塊 7">
            <a:extLst>
              <a:ext uri="{FF2B5EF4-FFF2-40B4-BE49-F238E27FC236}">
                <a16:creationId xmlns:a16="http://schemas.microsoft.com/office/drawing/2014/main" id="{F3091AAA-5D3E-A793-322B-243FA1BDFDF1}"/>
              </a:ext>
            </a:extLst>
          </p:cNvPr>
          <p:cNvSpPr txBox="1"/>
          <p:nvPr/>
        </p:nvSpPr>
        <p:spPr>
          <a:xfrm>
            <a:off x="755576" y="6526895"/>
            <a:ext cx="4742120" cy="307777"/>
          </a:xfrm>
          <a:prstGeom prst="rect">
            <a:avLst/>
          </a:prstGeom>
          <a:noFill/>
        </p:spPr>
        <p:txBody>
          <a:bodyPr wrap="square">
            <a:spAutoFit/>
          </a:bodyPr>
          <a:lstStyle/>
          <a:p>
            <a:r>
              <a:rPr lang="zh-TW" altLang="zh-TW" sz="1400" b="1" dirty="0">
                <a:latin typeface="Arial" panose="020B0604020202020204" pitchFamily="34" charset="0"/>
                <a:ea typeface="微軟正黑體" panose="020B0604030504040204" pitchFamily="34" charset="-120"/>
              </a:rPr>
              <a:t>國網中心自建骨幹光纖</a:t>
            </a:r>
            <a:r>
              <a:rPr lang="zh-TW" altLang="en-US" sz="1400" b="1" dirty="0">
                <a:latin typeface="Arial" panose="020B0604020202020204" pitchFamily="34" charset="0"/>
                <a:ea typeface="微軟正黑體" panose="020B0604030504040204" pitchFamily="34" charset="-120"/>
              </a:rPr>
              <a:t>架構</a:t>
            </a:r>
            <a:endParaRPr lang="en-US" altLang="zh-TW" sz="1400" b="1" dirty="0">
              <a:latin typeface="Arial" panose="020B0604020202020204" pitchFamily="34" charset="0"/>
              <a:ea typeface="微軟正黑體" panose="020B0604030504040204" pitchFamily="34" charset="-120"/>
            </a:endParaRPr>
          </a:p>
        </p:txBody>
      </p:sp>
      <p:sp>
        <p:nvSpPr>
          <p:cNvPr id="5" name="箭號: 向右 4">
            <a:extLst>
              <a:ext uri="{FF2B5EF4-FFF2-40B4-BE49-F238E27FC236}">
                <a16:creationId xmlns:a16="http://schemas.microsoft.com/office/drawing/2014/main" id="{1AC22DC6-E4B0-9B9B-A754-BF12B3C17F6B}"/>
              </a:ext>
            </a:extLst>
          </p:cNvPr>
          <p:cNvSpPr/>
          <p:nvPr/>
        </p:nvSpPr>
        <p:spPr>
          <a:xfrm>
            <a:off x="3982260" y="3649435"/>
            <a:ext cx="273889" cy="1836115"/>
          </a:xfrm>
          <a:prstGeom prst="righ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TW" altLang="en-US" sz="1200" b="1" dirty="0">
                <a:solidFill>
                  <a:schemeClr val="tx1"/>
                </a:solidFill>
                <a:latin typeface="微軟正黑體" panose="020B0604030504040204" pitchFamily="34" charset="-120"/>
                <a:ea typeface="微軟正黑體" panose="020B0604030504040204" pitchFamily="34" charset="-120"/>
              </a:rPr>
              <a:t>提供</a:t>
            </a:r>
          </a:p>
        </p:txBody>
      </p:sp>
      <p:sp>
        <p:nvSpPr>
          <p:cNvPr id="2" name="矩形 1">
            <a:extLst>
              <a:ext uri="{FF2B5EF4-FFF2-40B4-BE49-F238E27FC236}">
                <a16:creationId xmlns:a16="http://schemas.microsoft.com/office/drawing/2014/main" id="{6F8E2765-FE1A-8070-97A4-62D2E9EA7661}"/>
              </a:ext>
            </a:extLst>
          </p:cNvPr>
          <p:cNvSpPr/>
          <p:nvPr/>
        </p:nvSpPr>
        <p:spPr>
          <a:xfrm>
            <a:off x="251520" y="3136076"/>
            <a:ext cx="576064" cy="216024"/>
          </a:xfrm>
          <a:prstGeom prst="rect">
            <a:avLst/>
          </a:prstGeom>
          <a:solidFill>
            <a:schemeClr val="accent1">
              <a:alpha val="0"/>
            </a:schemeClr>
          </a:solid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 name="矩形 2">
            <a:extLst>
              <a:ext uri="{FF2B5EF4-FFF2-40B4-BE49-F238E27FC236}">
                <a16:creationId xmlns:a16="http://schemas.microsoft.com/office/drawing/2014/main" id="{455C83C9-994A-6A6F-1D66-1A883A1EEBF0}"/>
              </a:ext>
            </a:extLst>
          </p:cNvPr>
          <p:cNvSpPr/>
          <p:nvPr/>
        </p:nvSpPr>
        <p:spPr>
          <a:xfrm>
            <a:off x="107506" y="3385321"/>
            <a:ext cx="720078" cy="216024"/>
          </a:xfrm>
          <a:prstGeom prst="rect">
            <a:avLst/>
          </a:prstGeom>
          <a:solidFill>
            <a:schemeClr val="accent1">
              <a:alpha val="0"/>
            </a:schemeClr>
          </a:solid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矩形 10">
            <a:extLst>
              <a:ext uri="{FF2B5EF4-FFF2-40B4-BE49-F238E27FC236}">
                <a16:creationId xmlns:a16="http://schemas.microsoft.com/office/drawing/2014/main" id="{F0425918-0869-A0CD-A776-42F73DDE10EE}"/>
              </a:ext>
            </a:extLst>
          </p:cNvPr>
          <p:cNvSpPr/>
          <p:nvPr/>
        </p:nvSpPr>
        <p:spPr>
          <a:xfrm>
            <a:off x="35498" y="4078453"/>
            <a:ext cx="720078" cy="216024"/>
          </a:xfrm>
          <a:prstGeom prst="rect">
            <a:avLst/>
          </a:prstGeom>
          <a:solidFill>
            <a:schemeClr val="accent1">
              <a:alpha val="0"/>
            </a:schemeClr>
          </a:solid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矩形 11">
            <a:extLst>
              <a:ext uri="{FF2B5EF4-FFF2-40B4-BE49-F238E27FC236}">
                <a16:creationId xmlns:a16="http://schemas.microsoft.com/office/drawing/2014/main" id="{E80B9287-2F01-D91A-EC27-BB97C3163BA1}"/>
              </a:ext>
            </a:extLst>
          </p:cNvPr>
          <p:cNvSpPr/>
          <p:nvPr/>
        </p:nvSpPr>
        <p:spPr>
          <a:xfrm>
            <a:off x="73744" y="5123923"/>
            <a:ext cx="720078" cy="216024"/>
          </a:xfrm>
          <a:prstGeom prst="rect">
            <a:avLst/>
          </a:prstGeom>
          <a:solidFill>
            <a:schemeClr val="accent1">
              <a:alpha val="0"/>
            </a:schemeClr>
          </a:solid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矩形 13">
            <a:extLst>
              <a:ext uri="{FF2B5EF4-FFF2-40B4-BE49-F238E27FC236}">
                <a16:creationId xmlns:a16="http://schemas.microsoft.com/office/drawing/2014/main" id="{76FC3953-5047-4372-E53B-C19832AE05EC}"/>
              </a:ext>
            </a:extLst>
          </p:cNvPr>
          <p:cNvSpPr/>
          <p:nvPr/>
        </p:nvSpPr>
        <p:spPr>
          <a:xfrm>
            <a:off x="3059832" y="2924944"/>
            <a:ext cx="576064" cy="504056"/>
          </a:xfrm>
          <a:prstGeom prst="rect">
            <a:avLst/>
          </a:prstGeom>
          <a:solidFill>
            <a:schemeClr val="accent1">
              <a:alpha val="0"/>
            </a:schemeClr>
          </a:solid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矩形 14">
            <a:extLst>
              <a:ext uri="{FF2B5EF4-FFF2-40B4-BE49-F238E27FC236}">
                <a16:creationId xmlns:a16="http://schemas.microsoft.com/office/drawing/2014/main" id="{8EC2A417-4C59-3B66-99D1-7B272323FE8E}"/>
              </a:ext>
            </a:extLst>
          </p:cNvPr>
          <p:cNvSpPr/>
          <p:nvPr/>
        </p:nvSpPr>
        <p:spPr>
          <a:xfrm>
            <a:off x="3126636" y="3628131"/>
            <a:ext cx="576064" cy="213415"/>
          </a:xfrm>
          <a:prstGeom prst="rect">
            <a:avLst/>
          </a:prstGeom>
          <a:solidFill>
            <a:schemeClr val="accent1">
              <a:alpha val="0"/>
            </a:schemeClr>
          </a:solid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矩形 15">
            <a:extLst>
              <a:ext uri="{FF2B5EF4-FFF2-40B4-BE49-F238E27FC236}">
                <a16:creationId xmlns:a16="http://schemas.microsoft.com/office/drawing/2014/main" id="{E89ECF0C-19B3-4E5F-B710-4DAA6BC3146D}"/>
              </a:ext>
            </a:extLst>
          </p:cNvPr>
          <p:cNvSpPr/>
          <p:nvPr/>
        </p:nvSpPr>
        <p:spPr>
          <a:xfrm>
            <a:off x="3120010" y="3865038"/>
            <a:ext cx="576064" cy="298575"/>
          </a:xfrm>
          <a:prstGeom prst="rect">
            <a:avLst/>
          </a:prstGeom>
          <a:solidFill>
            <a:schemeClr val="accent1">
              <a:alpha val="0"/>
            </a:schemeClr>
          </a:solid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矩形 16">
            <a:extLst>
              <a:ext uri="{FF2B5EF4-FFF2-40B4-BE49-F238E27FC236}">
                <a16:creationId xmlns:a16="http://schemas.microsoft.com/office/drawing/2014/main" id="{E4227DBF-F248-A147-A0B3-CBF52CA8D8D0}"/>
              </a:ext>
            </a:extLst>
          </p:cNvPr>
          <p:cNvSpPr/>
          <p:nvPr/>
        </p:nvSpPr>
        <p:spPr>
          <a:xfrm>
            <a:off x="3097347" y="4203981"/>
            <a:ext cx="576064" cy="213415"/>
          </a:xfrm>
          <a:prstGeom prst="rect">
            <a:avLst/>
          </a:prstGeom>
          <a:solidFill>
            <a:schemeClr val="accent1">
              <a:alpha val="0"/>
            </a:schemeClr>
          </a:solid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矩形 17">
            <a:extLst>
              <a:ext uri="{FF2B5EF4-FFF2-40B4-BE49-F238E27FC236}">
                <a16:creationId xmlns:a16="http://schemas.microsoft.com/office/drawing/2014/main" id="{1AABC318-3122-72DC-6F5D-C86D5A59431F}"/>
              </a:ext>
            </a:extLst>
          </p:cNvPr>
          <p:cNvSpPr/>
          <p:nvPr/>
        </p:nvSpPr>
        <p:spPr>
          <a:xfrm>
            <a:off x="2758124" y="4657825"/>
            <a:ext cx="576064" cy="213415"/>
          </a:xfrm>
          <a:prstGeom prst="rect">
            <a:avLst/>
          </a:prstGeom>
          <a:solidFill>
            <a:schemeClr val="accent1">
              <a:alpha val="0"/>
            </a:schemeClr>
          </a:solid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矩形 18">
            <a:extLst>
              <a:ext uri="{FF2B5EF4-FFF2-40B4-BE49-F238E27FC236}">
                <a16:creationId xmlns:a16="http://schemas.microsoft.com/office/drawing/2014/main" id="{7BE64F3E-89BE-8549-298E-89274FC5DF9D}"/>
              </a:ext>
            </a:extLst>
          </p:cNvPr>
          <p:cNvSpPr/>
          <p:nvPr/>
        </p:nvSpPr>
        <p:spPr>
          <a:xfrm>
            <a:off x="2771800" y="4991543"/>
            <a:ext cx="576064" cy="213415"/>
          </a:xfrm>
          <a:prstGeom prst="rect">
            <a:avLst/>
          </a:prstGeom>
          <a:solidFill>
            <a:schemeClr val="accent1">
              <a:alpha val="0"/>
            </a:schemeClr>
          </a:solid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矩形 19">
            <a:extLst>
              <a:ext uri="{FF2B5EF4-FFF2-40B4-BE49-F238E27FC236}">
                <a16:creationId xmlns:a16="http://schemas.microsoft.com/office/drawing/2014/main" id="{2FB92ACD-BB23-1C83-D5F6-B3ED3C4DC7E9}"/>
              </a:ext>
            </a:extLst>
          </p:cNvPr>
          <p:cNvSpPr/>
          <p:nvPr/>
        </p:nvSpPr>
        <p:spPr>
          <a:xfrm>
            <a:off x="2746791" y="5318793"/>
            <a:ext cx="576064" cy="213415"/>
          </a:xfrm>
          <a:prstGeom prst="rect">
            <a:avLst/>
          </a:prstGeom>
          <a:solidFill>
            <a:schemeClr val="accent1">
              <a:alpha val="0"/>
            </a:schemeClr>
          </a:solidFill>
          <a:ln w="317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2389332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a:extLst>
              <a:ext uri="{FF2B5EF4-FFF2-40B4-BE49-F238E27FC236}">
                <a16:creationId xmlns:a16="http://schemas.microsoft.com/office/drawing/2014/main" id="{7DAE05B7-5E39-4EB3-A449-9F1526D98A2E}"/>
              </a:ext>
            </a:extLst>
          </p:cNvPr>
          <p:cNvSpPr>
            <a:spLocks noGrp="1"/>
          </p:cNvSpPr>
          <p:nvPr>
            <p:ph type="sldNum" sz="quarter" idx="12"/>
          </p:nvPr>
        </p:nvSpPr>
        <p:spPr/>
        <p:txBody>
          <a:bodyPr/>
          <a:lstStyle/>
          <a:p>
            <a:pPr>
              <a:defRPr/>
            </a:pPr>
            <a:fld id="{3ACFE318-9BC9-4B1C-820C-74A37556FF49}" type="slidenum">
              <a:rPr lang="zh-TW" altLang="en-US" smtClean="0"/>
              <a:pPr>
                <a:defRPr/>
              </a:pPr>
              <a:t>22</a:t>
            </a:fld>
            <a:endParaRPr lang="zh-TW" altLang="en-US"/>
          </a:p>
        </p:txBody>
      </p:sp>
      <p:sp>
        <p:nvSpPr>
          <p:cNvPr id="5" name="矩形 4">
            <a:extLst>
              <a:ext uri="{FF2B5EF4-FFF2-40B4-BE49-F238E27FC236}">
                <a16:creationId xmlns:a16="http://schemas.microsoft.com/office/drawing/2014/main" id="{335EC506-1723-0A33-ECDB-7EC1CAD7816A}"/>
              </a:ext>
            </a:extLst>
          </p:cNvPr>
          <p:cNvSpPr/>
          <p:nvPr/>
        </p:nvSpPr>
        <p:spPr>
          <a:xfrm>
            <a:off x="94866" y="1234409"/>
            <a:ext cx="8867901" cy="2416046"/>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n"/>
            </a:pPr>
            <a:r>
              <a:rPr lang="zh-TW" altLang="en-US" b="1" spc="-1" dirty="0">
                <a:latin typeface="Times New Roman" panose="02020603050405020304" pitchFamily="18" charset="0"/>
                <a:ea typeface="微軟正黑體" panose="020B0604030504040204" pitchFamily="34" charset="-120"/>
              </a:rPr>
              <a:t>已完成建置架構規劃，具備</a:t>
            </a:r>
            <a:r>
              <a:rPr lang="zh-TW" altLang="en-US" b="1" spc="-1" dirty="0">
                <a:solidFill>
                  <a:srgbClr val="C00000"/>
                </a:solidFill>
                <a:latin typeface="Times New Roman" panose="02020603050405020304" pitchFamily="18" charset="0"/>
                <a:ea typeface="微軟正黑體" panose="020B0604030504040204" pitchFamily="34" charset="-120"/>
              </a:rPr>
              <a:t>超高頻寬</a:t>
            </a:r>
            <a:r>
              <a:rPr lang="en-US" altLang="zh-TW" b="1" spc="-1" dirty="0">
                <a:latin typeface="Times New Roman" panose="02020603050405020304" pitchFamily="18" charset="0"/>
                <a:ea typeface="微軟正黑體" panose="020B0604030504040204" pitchFamily="34" charset="-120"/>
              </a:rPr>
              <a:t>(</a:t>
            </a:r>
            <a:r>
              <a:rPr lang="en-US" altLang="zh-TW" b="1" spc="-1" dirty="0">
                <a:solidFill>
                  <a:srgbClr val="C00000"/>
                </a:solidFill>
                <a:latin typeface="Times New Roman" panose="02020603050405020304" pitchFamily="18" charset="0"/>
                <a:ea typeface="微軟正黑體" panose="020B0604030504040204" pitchFamily="34" charset="-120"/>
              </a:rPr>
              <a:t>Tera</a:t>
            </a:r>
            <a:r>
              <a:rPr lang="zh-TW" altLang="en-US" b="1" spc="-1" dirty="0">
                <a:solidFill>
                  <a:srgbClr val="C00000"/>
                </a:solidFill>
                <a:latin typeface="Times New Roman" panose="02020603050405020304" pitchFamily="18" charset="0"/>
                <a:ea typeface="微軟正黑體" panose="020B0604030504040204" pitchFamily="34" charset="-120"/>
              </a:rPr>
              <a:t>等級</a:t>
            </a:r>
            <a:r>
              <a:rPr lang="en-US" altLang="zh-TW" b="1" spc="-1" dirty="0">
                <a:latin typeface="Times New Roman" panose="02020603050405020304" pitchFamily="18" charset="0"/>
                <a:ea typeface="微軟正黑體" panose="020B0604030504040204" pitchFamily="34" charset="-120"/>
              </a:rPr>
              <a:t>)</a:t>
            </a:r>
            <a:r>
              <a:rPr lang="zh-TW" altLang="en-US" b="1" spc="-1" dirty="0">
                <a:latin typeface="Times New Roman" panose="02020603050405020304" pitchFamily="18" charset="0"/>
                <a:ea typeface="微軟正黑體" panose="020B0604030504040204" pitchFamily="34" charset="-120"/>
              </a:rPr>
              <a:t>、</a:t>
            </a:r>
            <a:r>
              <a:rPr lang="zh-TW" altLang="en-US" b="1" spc="-1" dirty="0">
                <a:solidFill>
                  <a:srgbClr val="00B050"/>
                </a:solidFill>
                <a:latin typeface="Times New Roman" panose="02020603050405020304" pitchFamily="18" charset="0"/>
                <a:ea typeface="微軟正黑體" panose="020B0604030504040204" pitchFamily="34" charset="-120"/>
              </a:rPr>
              <a:t>高強韌性</a:t>
            </a:r>
            <a:r>
              <a:rPr lang="zh-TW" altLang="en-US" b="1" spc="-1" dirty="0">
                <a:latin typeface="Times New Roman" panose="02020603050405020304" pitchFamily="18" charset="0"/>
                <a:ea typeface="微軟正黑體" panose="020B0604030504040204" pitchFamily="34" charset="-120"/>
              </a:rPr>
              <a:t>特色</a:t>
            </a:r>
            <a:endParaRPr lang="en-US" altLang="zh-TW" b="1" spc="-1" dirty="0">
              <a:latin typeface="Times New Roman" panose="02020603050405020304" pitchFamily="18" charset="0"/>
              <a:ea typeface="微軟正黑體" panose="020B0604030504040204" pitchFamily="34" charset="-120"/>
            </a:endParaRPr>
          </a:p>
          <a:p>
            <a:pPr marL="800100" lvl="1" indent="-342900" algn="just">
              <a:spcBef>
                <a:spcPts val="600"/>
              </a:spcBef>
              <a:spcAft>
                <a:spcPts val="600"/>
              </a:spcAft>
              <a:buFont typeface="Wingdings" panose="05000000000000000000" pitchFamily="2" charset="2"/>
              <a:buChar char="ü"/>
            </a:pPr>
            <a:r>
              <a:rPr lang="zh-TW" altLang="en-US" spc="-1" dirty="0">
                <a:solidFill>
                  <a:srgbClr val="3333FF"/>
                </a:solidFill>
                <a:latin typeface="Times New Roman" panose="02020603050405020304" pitchFamily="18" charset="0"/>
                <a:ea typeface="微軟正黑體" panose="020B0604030504040204" pitchFamily="34" charset="-120"/>
              </a:rPr>
              <a:t>主節點之間頻寬</a:t>
            </a:r>
            <a:r>
              <a:rPr lang="zh-TW" altLang="en-US" spc="-1" dirty="0">
                <a:latin typeface="Times New Roman" panose="02020603050405020304" pitchFamily="18" charset="0"/>
                <a:ea typeface="微軟正黑體" panose="020B0604030504040204" pitchFamily="34" charset="-120"/>
              </a:rPr>
              <a:t>由</a:t>
            </a:r>
            <a:r>
              <a:rPr lang="en-US" altLang="zh-TW" spc="-1" dirty="0">
                <a:latin typeface="Times New Roman" panose="02020603050405020304" pitchFamily="18" charset="0"/>
                <a:ea typeface="微軟正黑體" panose="020B0604030504040204" pitchFamily="34" charset="-120"/>
              </a:rPr>
              <a:t>100G/200G</a:t>
            </a:r>
            <a:r>
              <a:rPr lang="zh-TW" altLang="en-US" spc="-1" dirty="0">
                <a:latin typeface="Times New Roman" panose="02020603050405020304" pitchFamily="18" charset="0"/>
                <a:ea typeface="微軟正黑體" panose="020B0604030504040204" pitchFamily="34" charset="-120"/>
              </a:rPr>
              <a:t>擴充至</a:t>
            </a:r>
            <a:r>
              <a:rPr lang="en-US" altLang="zh-TW" b="1" spc="-1" dirty="0">
                <a:solidFill>
                  <a:srgbClr val="C00000"/>
                </a:solidFill>
                <a:latin typeface="Times New Roman" panose="02020603050405020304" pitchFamily="18" charset="0"/>
                <a:ea typeface="微軟正黑體" panose="020B0604030504040204" pitchFamily="34" charset="-120"/>
              </a:rPr>
              <a:t>1.6T(400Gx4)</a:t>
            </a:r>
          </a:p>
          <a:p>
            <a:pPr marL="800100" lvl="1" indent="-342900" algn="just">
              <a:spcBef>
                <a:spcPts val="600"/>
              </a:spcBef>
              <a:spcAft>
                <a:spcPts val="600"/>
              </a:spcAft>
              <a:buFont typeface="Wingdings" panose="05000000000000000000" pitchFamily="2" charset="2"/>
              <a:buChar char="ü"/>
            </a:pPr>
            <a:r>
              <a:rPr lang="zh-TW" altLang="en-US" spc="-1" dirty="0">
                <a:solidFill>
                  <a:srgbClr val="3333FF"/>
                </a:solidFill>
                <a:latin typeface="Times New Roman" panose="02020603050405020304" pitchFamily="18" charset="0"/>
                <a:ea typeface="微軟正黑體" panose="020B0604030504040204" pitchFamily="34" charset="-120"/>
              </a:rPr>
              <a:t>各區網中心</a:t>
            </a:r>
            <a:r>
              <a:rPr lang="en-US" altLang="zh-TW" spc="-1" dirty="0">
                <a:solidFill>
                  <a:srgbClr val="3333FF"/>
                </a:solidFill>
                <a:latin typeface="Times New Roman" panose="02020603050405020304" pitchFamily="18" charset="0"/>
                <a:ea typeface="微軟正黑體" panose="020B0604030504040204" pitchFamily="34" charset="-120"/>
              </a:rPr>
              <a:t>/</a:t>
            </a:r>
            <a:r>
              <a:rPr lang="en-US" altLang="zh-TW" spc="-1" dirty="0" err="1">
                <a:solidFill>
                  <a:srgbClr val="3333FF"/>
                </a:solidFill>
                <a:latin typeface="Times New Roman" panose="02020603050405020304" pitchFamily="18" charset="0"/>
                <a:ea typeface="微軟正黑體" panose="020B0604030504040204" pitchFamily="34" charset="-120"/>
              </a:rPr>
              <a:t>GigaPOP</a:t>
            </a:r>
            <a:r>
              <a:rPr lang="zh-TW" altLang="en-US" spc="-1" dirty="0">
                <a:solidFill>
                  <a:srgbClr val="3333FF"/>
                </a:solidFill>
                <a:latin typeface="Times New Roman" panose="02020603050405020304" pitchFamily="18" charset="0"/>
                <a:ea typeface="微軟正黑體" panose="020B0604030504040204" pitchFamily="34" charset="-120"/>
              </a:rPr>
              <a:t>至雙主節點頻寬</a:t>
            </a:r>
            <a:r>
              <a:rPr lang="zh-TW" altLang="en-US" spc="-1" dirty="0">
                <a:latin typeface="Times New Roman" panose="02020603050405020304" pitchFamily="18" charset="0"/>
                <a:ea typeface="微軟正黑體" panose="020B0604030504040204" pitchFamily="34" charset="-120"/>
              </a:rPr>
              <a:t>由</a:t>
            </a:r>
            <a:r>
              <a:rPr lang="en-US" altLang="zh-TW" spc="-1" dirty="0">
                <a:latin typeface="Times New Roman" panose="02020603050405020304" pitchFamily="18" charset="0"/>
                <a:ea typeface="微軟正黑體" panose="020B0604030504040204" pitchFamily="34" charset="-120"/>
              </a:rPr>
              <a:t>100G(10Gx10)</a:t>
            </a:r>
            <a:r>
              <a:rPr lang="zh-TW" altLang="en-US" spc="-1" dirty="0">
                <a:latin typeface="Times New Roman" panose="02020603050405020304" pitchFamily="18" charset="0"/>
                <a:ea typeface="微軟正黑體" panose="020B0604030504040204" pitchFamily="34" charset="-120"/>
              </a:rPr>
              <a:t>擴充至</a:t>
            </a:r>
            <a:r>
              <a:rPr lang="en-US" altLang="zh-TW" b="1" spc="-1" dirty="0">
                <a:solidFill>
                  <a:srgbClr val="C00000"/>
                </a:solidFill>
                <a:latin typeface="Times New Roman" panose="02020603050405020304" pitchFamily="18" charset="0"/>
                <a:ea typeface="微軟正黑體" panose="020B0604030504040204" pitchFamily="34" charset="-120"/>
              </a:rPr>
              <a:t>1.6T(400Gx2x2)</a:t>
            </a:r>
          </a:p>
          <a:p>
            <a:pPr marL="800100" lvl="1" indent="-342900" algn="just">
              <a:spcBef>
                <a:spcPts val="600"/>
              </a:spcBef>
              <a:spcAft>
                <a:spcPts val="600"/>
              </a:spcAft>
              <a:buFont typeface="Wingdings" panose="05000000000000000000" pitchFamily="2" charset="2"/>
              <a:buChar char="ü"/>
            </a:pPr>
            <a:r>
              <a:rPr lang="zh-TW" altLang="en-US" spc="-1" dirty="0">
                <a:solidFill>
                  <a:srgbClr val="3333FF"/>
                </a:solidFill>
                <a:latin typeface="Times New Roman" panose="02020603050405020304" pitchFamily="18" charset="0"/>
                <a:ea typeface="微軟正黑體" panose="020B0604030504040204" pitchFamily="34" charset="-120"/>
              </a:rPr>
              <a:t>各區網中心</a:t>
            </a:r>
            <a:r>
              <a:rPr lang="en-US" altLang="zh-TW" spc="-1" dirty="0">
                <a:solidFill>
                  <a:srgbClr val="3333FF"/>
                </a:solidFill>
                <a:latin typeface="Times New Roman" panose="02020603050405020304" pitchFamily="18" charset="0"/>
                <a:ea typeface="微軟正黑體" panose="020B0604030504040204" pitchFamily="34" charset="-120"/>
              </a:rPr>
              <a:t>/</a:t>
            </a:r>
            <a:r>
              <a:rPr lang="en-US" altLang="zh-TW" spc="-1" dirty="0" err="1">
                <a:solidFill>
                  <a:srgbClr val="3333FF"/>
                </a:solidFill>
                <a:latin typeface="Times New Roman" panose="02020603050405020304" pitchFamily="18" charset="0"/>
                <a:ea typeface="微軟正黑體" panose="020B0604030504040204" pitchFamily="34" charset="-120"/>
              </a:rPr>
              <a:t>GigaPOP</a:t>
            </a:r>
            <a:r>
              <a:rPr lang="en-US" altLang="zh-TW" spc="-1" dirty="0">
                <a:solidFill>
                  <a:srgbClr val="3333FF"/>
                </a:solidFill>
                <a:latin typeface="Times New Roman" panose="02020603050405020304" pitchFamily="18" charset="0"/>
                <a:ea typeface="微軟正黑體" panose="020B0604030504040204" pitchFamily="34" charset="-120"/>
              </a:rPr>
              <a:t>(</a:t>
            </a:r>
            <a:r>
              <a:rPr lang="zh-TW" altLang="en-US" spc="-1" dirty="0">
                <a:solidFill>
                  <a:srgbClr val="3333FF"/>
                </a:solidFill>
                <a:latin typeface="Times New Roman" panose="02020603050405020304" pitchFamily="18" charset="0"/>
                <a:ea typeface="微軟正黑體" panose="020B0604030504040204" pitchFamily="34" charset="-120"/>
              </a:rPr>
              <a:t>含科技大樓節點</a:t>
            </a:r>
            <a:r>
              <a:rPr lang="en-US" altLang="zh-TW" spc="-1" dirty="0">
                <a:solidFill>
                  <a:srgbClr val="3333FF"/>
                </a:solidFill>
                <a:latin typeface="Times New Roman" panose="02020603050405020304" pitchFamily="18" charset="0"/>
                <a:ea typeface="微軟正黑體" panose="020B0604030504040204" pitchFamily="34" charset="-120"/>
              </a:rPr>
              <a:t>)</a:t>
            </a:r>
            <a:r>
              <a:rPr lang="zh-TW" altLang="en-US" b="1" spc="-1" dirty="0">
                <a:solidFill>
                  <a:srgbClr val="00B050"/>
                </a:solidFill>
                <a:latin typeface="Times New Roman" panose="02020603050405020304" pitchFamily="18" charset="0"/>
                <a:ea typeface="微軟正黑體" panose="020B0604030504040204" pitchFamily="34" charset="-120"/>
              </a:rPr>
              <a:t>異地雙中心</a:t>
            </a:r>
            <a:r>
              <a:rPr lang="zh-TW" altLang="en-US" spc="-1" dirty="0">
                <a:latin typeface="Times New Roman" panose="02020603050405020304" pitchFamily="18" charset="0"/>
                <a:ea typeface="微軟正黑體" panose="020B0604030504040204" pitchFamily="34" charset="-120"/>
              </a:rPr>
              <a:t>、</a:t>
            </a:r>
            <a:r>
              <a:rPr lang="zh-TW" altLang="en-US" b="1" spc="-1" dirty="0">
                <a:solidFill>
                  <a:srgbClr val="00B050"/>
                </a:solidFill>
                <a:latin typeface="Times New Roman" panose="02020603050405020304" pitchFamily="18" charset="0"/>
                <a:ea typeface="微軟正黑體" panose="020B0604030504040204" pitchFamily="34" charset="-120"/>
              </a:rPr>
              <a:t>雙線路</a:t>
            </a:r>
            <a:r>
              <a:rPr lang="zh-TW" altLang="en-US" spc="-1" dirty="0">
                <a:latin typeface="Times New Roman" panose="02020603050405020304" pitchFamily="18" charset="0"/>
                <a:ea typeface="微軟正黑體" panose="020B0604030504040204" pitchFamily="34" charset="-120"/>
              </a:rPr>
              <a:t>備援架構</a:t>
            </a:r>
            <a:endParaRPr lang="en-US" altLang="zh-TW" spc="-1" dirty="0">
              <a:latin typeface="Times New Roman" panose="02020603050405020304" pitchFamily="18" charset="0"/>
              <a:ea typeface="微軟正黑體" panose="020B0604030504040204" pitchFamily="34" charset="-120"/>
            </a:endParaRPr>
          </a:p>
          <a:p>
            <a:pPr marL="800100" lvl="1" indent="-342900" algn="just">
              <a:spcBef>
                <a:spcPts val="600"/>
              </a:spcBef>
              <a:spcAft>
                <a:spcPts val="600"/>
              </a:spcAft>
              <a:buFont typeface="Wingdings" panose="05000000000000000000" pitchFamily="2" charset="2"/>
              <a:buChar char="ü"/>
            </a:pPr>
            <a:r>
              <a:rPr lang="zh-TW" altLang="en-US" b="1" spc="-1" dirty="0">
                <a:solidFill>
                  <a:srgbClr val="00B050"/>
                </a:solidFill>
                <a:latin typeface="Times New Roman" panose="02020603050405020304" pitchFamily="18" charset="0"/>
                <a:ea typeface="微軟正黑體" panose="020B0604030504040204" pitchFamily="34" charset="-120"/>
              </a:rPr>
              <a:t>全網</a:t>
            </a:r>
            <a:r>
              <a:rPr lang="en-US" altLang="zh-TW" b="1" spc="-1" dirty="0">
                <a:solidFill>
                  <a:srgbClr val="00B050"/>
                </a:solidFill>
                <a:latin typeface="Times New Roman" panose="02020603050405020304" pitchFamily="18" charset="0"/>
                <a:ea typeface="微軟正黑體" panose="020B0604030504040204" pitchFamily="34" charset="-120"/>
              </a:rPr>
              <a:t>19</a:t>
            </a:r>
            <a:r>
              <a:rPr lang="zh-TW" altLang="en-US" b="1" spc="-1" dirty="0">
                <a:solidFill>
                  <a:srgbClr val="00B050"/>
                </a:solidFill>
                <a:latin typeface="Times New Roman" panose="02020603050405020304" pitchFamily="18" charset="0"/>
                <a:ea typeface="微軟正黑體" panose="020B0604030504040204" pitchFamily="34" charset="-120"/>
              </a:rPr>
              <a:t>個節點 雙機</a:t>
            </a:r>
            <a:r>
              <a:rPr lang="en-US" altLang="zh-TW" b="1" spc="-1" dirty="0">
                <a:solidFill>
                  <a:srgbClr val="00B050"/>
                </a:solidFill>
                <a:latin typeface="Times New Roman" panose="02020603050405020304" pitchFamily="18" charset="0"/>
                <a:ea typeface="微軟正黑體" panose="020B0604030504040204" pitchFamily="34" charset="-120"/>
              </a:rPr>
              <a:t>HA</a:t>
            </a:r>
            <a:r>
              <a:rPr lang="zh-TW" altLang="en-US" b="1" spc="-1" dirty="0">
                <a:solidFill>
                  <a:srgbClr val="00B050"/>
                </a:solidFill>
                <a:latin typeface="Times New Roman" panose="02020603050405020304" pitchFamily="18" charset="0"/>
                <a:ea typeface="微軟正黑體" panose="020B0604030504040204" pitchFamily="34" charset="-120"/>
              </a:rPr>
              <a:t>高備援</a:t>
            </a:r>
            <a:r>
              <a:rPr lang="zh-TW" altLang="en-US" spc="-1" dirty="0">
                <a:latin typeface="Times New Roman" panose="02020603050405020304" pitchFamily="18" charset="0"/>
                <a:ea typeface="微軟正黑體" panose="020B0604030504040204" pitchFamily="34" charset="-120"/>
              </a:rPr>
              <a:t>架構</a:t>
            </a:r>
            <a:endParaRPr lang="en-US" altLang="zh-TW" spc="-1" dirty="0">
              <a:latin typeface="Times New Roman" panose="02020603050405020304" pitchFamily="18" charset="0"/>
              <a:ea typeface="微軟正黑體" panose="020B0604030504040204" pitchFamily="34" charset="-120"/>
            </a:endParaRPr>
          </a:p>
          <a:p>
            <a:pPr lvl="2">
              <a:defRPr/>
            </a:pPr>
            <a:endParaRPr lang="en-US" altLang="zh-TW" sz="1600" spc="-1" dirty="0">
              <a:latin typeface="微軟正黑體" panose="020B0604030504040204" pitchFamily="34" charset="-120"/>
              <a:ea typeface="微軟正黑體" panose="020B0604030504040204" pitchFamily="34" charset="-120"/>
            </a:endParaRPr>
          </a:p>
        </p:txBody>
      </p:sp>
      <p:sp>
        <p:nvSpPr>
          <p:cNvPr id="7" name="文字方塊 6">
            <a:extLst>
              <a:ext uri="{FF2B5EF4-FFF2-40B4-BE49-F238E27FC236}">
                <a16:creationId xmlns:a16="http://schemas.microsoft.com/office/drawing/2014/main" id="{BC4CB619-8D66-394F-4514-B793A437B837}"/>
              </a:ext>
            </a:extLst>
          </p:cNvPr>
          <p:cNvSpPr txBox="1"/>
          <p:nvPr/>
        </p:nvSpPr>
        <p:spPr>
          <a:xfrm>
            <a:off x="5250774" y="6581001"/>
            <a:ext cx="3535011" cy="276999"/>
          </a:xfrm>
          <a:prstGeom prst="rect">
            <a:avLst/>
          </a:prstGeom>
          <a:noFill/>
        </p:spPr>
        <p:txBody>
          <a:bodyPr wrap="square">
            <a:spAutoFit/>
          </a:bodyPr>
          <a:lstStyle/>
          <a:p>
            <a:r>
              <a:rPr lang="zh-TW" altLang="en-US" sz="1200" b="1" spc="-1" dirty="0">
                <a:latin typeface="微軟正黑體" panose="020B0604030504040204" pitchFamily="34" charset="-120"/>
                <a:ea typeface="微軟正黑體" panose="020B0604030504040204" pitchFamily="34" charset="-120"/>
              </a:rPr>
              <a:t>圖</a:t>
            </a:r>
            <a:r>
              <a:rPr lang="en-US" altLang="zh-TW" sz="1200" b="1" spc="-1" dirty="0">
                <a:latin typeface="微軟正黑體" panose="020B0604030504040204" pitchFamily="34" charset="-120"/>
                <a:ea typeface="微軟正黑體" panose="020B0604030504040204" pitchFamily="34" charset="-120"/>
              </a:rPr>
              <a:t>2</a:t>
            </a:r>
            <a:r>
              <a:rPr lang="zh-TW" altLang="en-US" sz="1200" b="1" spc="-1" dirty="0">
                <a:latin typeface="微軟正黑體" panose="020B0604030504040204" pitchFamily="34" charset="-120"/>
                <a:ea typeface="微軟正黑體" panose="020B0604030504040204" pitchFamily="34" charset="-120"/>
              </a:rPr>
              <a:t>、</a:t>
            </a:r>
            <a:r>
              <a:rPr lang="en-US" altLang="zh-TW" sz="1200" b="1" spc="-1" dirty="0">
                <a:latin typeface="微軟正黑體" panose="020B0604030504040204" pitchFamily="34" charset="-120"/>
                <a:ea typeface="微軟正黑體" panose="020B0604030504040204" pitchFamily="34" charset="-120"/>
              </a:rPr>
              <a:t>TWAREN</a:t>
            </a:r>
            <a:r>
              <a:rPr lang="zh-TW" altLang="en-US" sz="1200" b="1" spc="-1" dirty="0">
                <a:latin typeface="微軟正黑體" panose="020B0604030504040204" pitchFamily="34" charset="-120"/>
                <a:ea typeface="微軟正黑體" panose="020B0604030504040204" pitchFamily="34" charset="-120"/>
              </a:rPr>
              <a:t>新世代</a:t>
            </a:r>
            <a:r>
              <a:rPr lang="en-US" altLang="zh-TW" sz="1200" b="1" spc="-1" dirty="0">
                <a:latin typeface="微軟正黑體" panose="020B0604030504040204" pitchFamily="34" charset="-120"/>
                <a:ea typeface="微軟正黑體" panose="020B0604030504040204" pitchFamily="34" charset="-120"/>
              </a:rPr>
              <a:t>1.6T</a:t>
            </a:r>
            <a:r>
              <a:rPr lang="zh-TW" altLang="en-US" sz="1200" b="1" spc="-1" dirty="0">
                <a:latin typeface="微軟正黑體" panose="020B0604030504040204" pitchFamily="34" charset="-120"/>
                <a:ea typeface="微軟正黑體" panose="020B0604030504040204" pitchFamily="34" charset="-120"/>
              </a:rPr>
              <a:t>骨幹網路架構</a:t>
            </a:r>
            <a:r>
              <a:rPr lang="en-US" altLang="zh-TW" sz="1200" b="1" spc="-1" dirty="0">
                <a:latin typeface="微軟正黑體" panose="020B0604030504040204" pitchFamily="34" charset="-120"/>
                <a:ea typeface="微軟正黑體" panose="020B0604030504040204" pitchFamily="34" charset="-120"/>
              </a:rPr>
              <a:t>(</a:t>
            </a:r>
            <a:r>
              <a:rPr lang="zh-TW" altLang="en-US" sz="1200" b="1" spc="-1" dirty="0">
                <a:latin typeface="微軟正黑體" panose="020B0604030504040204" pitchFamily="34" charset="-120"/>
                <a:ea typeface="微軟正黑體" panose="020B0604030504040204" pitchFamily="34" charset="-120"/>
              </a:rPr>
              <a:t>新架構</a:t>
            </a:r>
            <a:r>
              <a:rPr lang="en-US" altLang="zh-TW" sz="1200" b="1" spc="-1" dirty="0">
                <a:latin typeface="微軟正黑體" panose="020B0604030504040204" pitchFamily="34" charset="-120"/>
                <a:ea typeface="微軟正黑體" panose="020B0604030504040204" pitchFamily="34" charset="-120"/>
              </a:rPr>
              <a:t>)</a:t>
            </a:r>
            <a:endParaRPr lang="zh-TW" altLang="en-US" sz="1200" b="1" spc="-1" dirty="0">
              <a:latin typeface="微軟正黑體" panose="020B0604030504040204" pitchFamily="34" charset="-120"/>
              <a:ea typeface="微軟正黑體" panose="020B0604030504040204" pitchFamily="34" charset="-120"/>
            </a:endParaRPr>
          </a:p>
        </p:txBody>
      </p:sp>
      <p:sp>
        <p:nvSpPr>
          <p:cNvPr id="8" name="文字方塊 7">
            <a:extLst>
              <a:ext uri="{FF2B5EF4-FFF2-40B4-BE49-F238E27FC236}">
                <a16:creationId xmlns:a16="http://schemas.microsoft.com/office/drawing/2014/main" id="{96D5AD2F-8443-8853-7158-9F34DAF7BF8C}"/>
              </a:ext>
            </a:extLst>
          </p:cNvPr>
          <p:cNvSpPr txBox="1"/>
          <p:nvPr/>
        </p:nvSpPr>
        <p:spPr>
          <a:xfrm>
            <a:off x="866580" y="6563908"/>
            <a:ext cx="3348451" cy="276999"/>
          </a:xfrm>
          <a:prstGeom prst="rect">
            <a:avLst/>
          </a:prstGeom>
          <a:noFill/>
        </p:spPr>
        <p:txBody>
          <a:bodyPr wrap="square">
            <a:spAutoFit/>
          </a:bodyPr>
          <a:lstStyle/>
          <a:p>
            <a:r>
              <a:rPr lang="zh-TW" altLang="en-US" sz="1200" b="1" spc="-1" dirty="0">
                <a:latin typeface="微軟正黑體" panose="020B0604030504040204" pitchFamily="34" charset="-120"/>
                <a:ea typeface="微軟正黑體" panose="020B0604030504040204" pitchFamily="34" charset="-120"/>
              </a:rPr>
              <a:t>圖</a:t>
            </a:r>
            <a:r>
              <a:rPr lang="en-US" altLang="zh-TW" sz="1200" b="1" spc="-1" dirty="0">
                <a:latin typeface="微軟正黑體" panose="020B0604030504040204" pitchFamily="34" charset="-120"/>
                <a:ea typeface="微軟正黑體" panose="020B0604030504040204" pitchFamily="34" charset="-120"/>
              </a:rPr>
              <a:t>1</a:t>
            </a:r>
            <a:r>
              <a:rPr lang="zh-TW" altLang="en-US" sz="1200" b="1" spc="-1" dirty="0">
                <a:latin typeface="微軟正黑體" panose="020B0604030504040204" pitchFamily="34" charset="-120"/>
                <a:ea typeface="微軟正黑體" panose="020B0604030504040204" pitchFamily="34" charset="-120"/>
              </a:rPr>
              <a:t>、</a:t>
            </a:r>
            <a:r>
              <a:rPr lang="en-US" altLang="zh-TW" sz="1200" b="1" spc="-1" dirty="0">
                <a:latin typeface="微軟正黑體" panose="020B0604030504040204" pitchFamily="34" charset="-120"/>
                <a:ea typeface="微軟正黑體" panose="020B0604030504040204" pitchFamily="34" charset="-120"/>
              </a:rPr>
              <a:t>TANet </a:t>
            </a:r>
            <a:r>
              <a:rPr lang="zh-TW" altLang="en-US" sz="1200" b="1" spc="-1" dirty="0">
                <a:latin typeface="微軟正黑體" panose="020B0604030504040204" pitchFamily="34" charset="-120"/>
                <a:ea typeface="微軟正黑體" panose="020B0604030504040204" pitchFamily="34" charset="-120"/>
              </a:rPr>
              <a:t>新世代</a:t>
            </a:r>
            <a:r>
              <a:rPr lang="en-US" altLang="zh-TW" sz="1200" b="1" spc="-1" dirty="0">
                <a:latin typeface="微軟正黑體" panose="020B0604030504040204" pitchFamily="34" charset="-120"/>
                <a:ea typeface="微軟正黑體" panose="020B0604030504040204" pitchFamily="34" charset="-120"/>
              </a:rPr>
              <a:t>1.6T</a:t>
            </a:r>
            <a:r>
              <a:rPr lang="zh-TW" altLang="en-US" sz="1200" b="1" spc="-1" dirty="0">
                <a:latin typeface="微軟正黑體" panose="020B0604030504040204" pitchFamily="34" charset="-120"/>
                <a:ea typeface="微軟正黑體" panose="020B0604030504040204" pitchFamily="34" charset="-120"/>
              </a:rPr>
              <a:t>骨幹網路架構</a:t>
            </a:r>
            <a:r>
              <a:rPr lang="en-US" altLang="zh-TW" sz="1200" b="1" spc="-1" dirty="0">
                <a:latin typeface="微軟正黑體" panose="020B0604030504040204" pitchFamily="34" charset="-120"/>
                <a:ea typeface="微軟正黑體" panose="020B0604030504040204" pitchFamily="34" charset="-120"/>
              </a:rPr>
              <a:t>(</a:t>
            </a:r>
            <a:r>
              <a:rPr lang="zh-TW" altLang="en-US" sz="1200" b="1" spc="-1" dirty="0">
                <a:latin typeface="微軟正黑體" panose="020B0604030504040204" pitchFamily="34" charset="-120"/>
                <a:ea typeface="微軟正黑體" panose="020B0604030504040204" pitchFamily="34" charset="-120"/>
              </a:rPr>
              <a:t>新架構</a:t>
            </a:r>
            <a:r>
              <a:rPr lang="en-US" altLang="zh-TW" sz="1200" b="1" spc="-1" dirty="0">
                <a:latin typeface="微軟正黑體" panose="020B0604030504040204" pitchFamily="34" charset="-120"/>
                <a:ea typeface="微軟正黑體" panose="020B0604030504040204" pitchFamily="34" charset="-120"/>
              </a:rPr>
              <a:t>)</a:t>
            </a:r>
            <a:endParaRPr lang="zh-TW" altLang="en-US" sz="1200" b="1" spc="-1" dirty="0">
              <a:latin typeface="微軟正黑體" panose="020B0604030504040204" pitchFamily="34" charset="-120"/>
              <a:ea typeface="微軟正黑體" panose="020B0604030504040204" pitchFamily="34" charset="-120"/>
            </a:endParaRPr>
          </a:p>
        </p:txBody>
      </p:sp>
      <p:pic>
        <p:nvPicPr>
          <p:cNvPr id="10" name="圖片 9">
            <a:extLst>
              <a:ext uri="{FF2B5EF4-FFF2-40B4-BE49-F238E27FC236}">
                <a16:creationId xmlns:a16="http://schemas.microsoft.com/office/drawing/2014/main" id="{454B256B-7FFF-6313-9FD1-A645AE23BF10}"/>
              </a:ext>
            </a:extLst>
          </p:cNvPr>
          <p:cNvPicPr>
            <a:picLocks noChangeAspect="1"/>
          </p:cNvPicPr>
          <p:nvPr/>
        </p:nvPicPr>
        <p:blipFill>
          <a:blip r:embed="rId2"/>
          <a:stretch>
            <a:fillRect/>
          </a:stretch>
        </p:blipFill>
        <p:spPr>
          <a:xfrm>
            <a:off x="4871923" y="3346208"/>
            <a:ext cx="3913862" cy="3146668"/>
          </a:xfrm>
          <a:prstGeom prst="rect">
            <a:avLst/>
          </a:prstGeom>
        </p:spPr>
      </p:pic>
      <p:sp>
        <p:nvSpPr>
          <p:cNvPr id="11" name="文字方塊 10">
            <a:extLst>
              <a:ext uri="{FF2B5EF4-FFF2-40B4-BE49-F238E27FC236}">
                <a16:creationId xmlns:a16="http://schemas.microsoft.com/office/drawing/2014/main" id="{889EB799-0DB1-D884-4E7A-58F1E8365DFC}"/>
              </a:ext>
            </a:extLst>
          </p:cNvPr>
          <p:cNvSpPr txBox="1"/>
          <p:nvPr/>
        </p:nvSpPr>
        <p:spPr>
          <a:xfrm>
            <a:off x="94866" y="63485"/>
            <a:ext cx="7767101" cy="1077218"/>
          </a:xfrm>
          <a:prstGeom prst="rect">
            <a:avLst/>
          </a:prstGeom>
          <a:noFill/>
        </p:spPr>
        <p:txBody>
          <a:bodyPr wrap="square">
            <a:spAutoFit/>
          </a:bodyPr>
          <a:lstStyle/>
          <a:p>
            <a:r>
              <a:rPr lang="zh-TW" altLang="en-US" sz="3200" b="1" dirty="0">
                <a:solidFill>
                  <a:schemeClr val="accent2">
                    <a:lumMod val="50000"/>
                  </a:schemeClr>
                </a:solidFill>
                <a:latin typeface="Arial Unicode MS" panose="020B0604020202020204" pitchFamily="34" charset="-120"/>
                <a:ea typeface="微軟正黑體" panose="020B0604030504040204" pitchFamily="34" charset="-120"/>
              </a:rPr>
              <a:t>新世代國內學研網</a:t>
            </a:r>
            <a:r>
              <a:rPr lang="en-US" altLang="zh-TW" sz="3200" b="1" dirty="0">
                <a:solidFill>
                  <a:schemeClr val="accent2">
                    <a:lumMod val="50000"/>
                  </a:schemeClr>
                </a:solidFill>
                <a:latin typeface="Arial Unicode MS" panose="020B0604020202020204" pitchFamily="34" charset="-120"/>
                <a:ea typeface="微軟正黑體" panose="020B0604030504040204" pitchFamily="34" charset="-120"/>
              </a:rPr>
              <a:t>400G</a:t>
            </a:r>
            <a:r>
              <a:rPr lang="zh-TW" altLang="en-US" sz="3200" b="1" dirty="0">
                <a:solidFill>
                  <a:schemeClr val="accent2">
                    <a:lumMod val="50000"/>
                  </a:schemeClr>
                </a:solidFill>
                <a:latin typeface="Arial Unicode MS" panose="020B0604020202020204" pitchFamily="34" charset="-120"/>
                <a:ea typeface="微軟正黑體" panose="020B0604030504040204" pitchFamily="34" charset="-120"/>
              </a:rPr>
              <a:t>骨幹建置規劃</a:t>
            </a:r>
            <a:endParaRPr lang="en-US" altLang="zh-TW" sz="3200" b="1" dirty="0">
              <a:solidFill>
                <a:schemeClr val="accent2">
                  <a:lumMod val="50000"/>
                </a:schemeClr>
              </a:solidFill>
              <a:latin typeface="Arial Unicode MS" panose="020B0604020202020204" pitchFamily="34" charset="-120"/>
              <a:ea typeface="微軟正黑體" panose="020B0604030504040204" pitchFamily="34" charset="-120"/>
            </a:endParaRPr>
          </a:p>
          <a:p>
            <a:r>
              <a:rPr lang="en-US" altLang="zh-TW" sz="3200" b="1" dirty="0">
                <a:solidFill>
                  <a:schemeClr val="accent2">
                    <a:lumMod val="50000"/>
                  </a:schemeClr>
                </a:solidFill>
                <a:latin typeface="Arial Unicode MS" panose="020B0604020202020204" pitchFamily="34" charset="-120"/>
                <a:ea typeface="微軟正黑體" panose="020B0604030504040204" pitchFamily="34" charset="-120"/>
              </a:rPr>
              <a:t>-</a:t>
            </a:r>
            <a:r>
              <a:rPr lang="en-US" altLang="zh-TW" sz="2800" b="1" dirty="0">
                <a:solidFill>
                  <a:schemeClr val="accent2">
                    <a:lumMod val="50000"/>
                  </a:schemeClr>
                </a:solidFill>
                <a:latin typeface="Arial Unicode MS" panose="020B0604020202020204" pitchFamily="34" charset="-120"/>
                <a:ea typeface="微軟正黑體" panose="020B0604030504040204" pitchFamily="34" charset="-120"/>
              </a:rPr>
              <a:t>IP/MPLS</a:t>
            </a:r>
            <a:r>
              <a:rPr lang="zh-TW" altLang="zh-TW" sz="2800" b="1" dirty="0">
                <a:solidFill>
                  <a:schemeClr val="accent2">
                    <a:lumMod val="50000"/>
                  </a:schemeClr>
                </a:solidFill>
                <a:latin typeface="Arial Unicode MS" panose="020B0604020202020204" pitchFamily="34" charset="-120"/>
                <a:ea typeface="微軟正黑體" panose="020B0604030504040204" pitchFamily="34" charset="-120"/>
              </a:rPr>
              <a:t>骨幹網路規</a:t>
            </a:r>
            <a:r>
              <a:rPr lang="zh-HK" altLang="zh-TW" sz="2800" b="1" dirty="0">
                <a:solidFill>
                  <a:schemeClr val="accent2">
                    <a:lumMod val="50000"/>
                  </a:schemeClr>
                </a:solidFill>
                <a:latin typeface="Arial Unicode MS" panose="020B0604020202020204" pitchFamily="34" charset="-120"/>
                <a:ea typeface="微軟正黑體" panose="020B0604030504040204" pitchFamily="34" charset="-120"/>
              </a:rPr>
              <a:t>劃</a:t>
            </a:r>
            <a:r>
              <a:rPr lang="zh-TW" altLang="zh-TW" sz="2800" b="1" dirty="0">
                <a:solidFill>
                  <a:schemeClr val="accent2">
                    <a:lumMod val="50000"/>
                  </a:schemeClr>
                </a:solidFill>
                <a:latin typeface="Arial Unicode MS" panose="020B0604020202020204" pitchFamily="34" charset="-120"/>
                <a:ea typeface="微軟正黑體" panose="020B0604030504040204" pitchFamily="34" charset="-120"/>
              </a:rPr>
              <a:t>建置</a:t>
            </a:r>
            <a:endParaRPr lang="zh-TW" altLang="en-US" sz="2800" b="1" dirty="0">
              <a:solidFill>
                <a:schemeClr val="accent2">
                  <a:lumMod val="50000"/>
                </a:schemeClr>
              </a:solidFill>
              <a:latin typeface="Arial Unicode MS" panose="020B0604020202020204" pitchFamily="34" charset="-120"/>
              <a:ea typeface="微軟正黑體" panose="020B0604030504040204" pitchFamily="34" charset="-120"/>
            </a:endParaRPr>
          </a:p>
        </p:txBody>
      </p:sp>
      <p:pic>
        <p:nvPicPr>
          <p:cNvPr id="12" name="圖片 11">
            <a:extLst>
              <a:ext uri="{FF2B5EF4-FFF2-40B4-BE49-F238E27FC236}">
                <a16:creationId xmlns:a16="http://schemas.microsoft.com/office/drawing/2014/main" id="{E58AB477-758E-DB51-9B1E-4F500598A4E3}"/>
              </a:ext>
            </a:extLst>
          </p:cNvPr>
          <p:cNvPicPr>
            <a:picLocks noChangeAspect="1"/>
          </p:cNvPicPr>
          <p:nvPr/>
        </p:nvPicPr>
        <p:blipFill>
          <a:blip r:embed="rId3"/>
          <a:stretch>
            <a:fillRect/>
          </a:stretch>
        </p:blipFill>
        <p:spPr>
          <a:xfrm>
            <a:off x="467544" y="3429000"/>
            <a:ext cx="4146525" cy="2896097"/>
          </a:xfrm>
          <a:prstGeom prst="rect">
            <a:avLst/>
          </a:prstGeom>
        </p:spPr>
      </p:pic>
    </p:spTree>
    <p:extLst>
      <p:ext uri="{BB962C8B-B14F-4D97-AF65-F5344CB8AC3E}">
        <p14:creationId xmlns:p14="http://schemas.microsoft.com/office/powerpoint/2010/main" val="143019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a:extLst>
              <a:ext uri="{FF2B5EF4-FFF2-40B4-BE49-F238E27FC236}">
                <a16:creationId xmlns:a16="http://schemas.microsoft.com/office/drawing/2014/main" id="{190D254A-803E-FD48-DA60-D036E67E680C}"/>
              </a:ext>
            </a:extLst>
          </p:cNvPr>
          <p:cNvSpPr>
            <a:spLocks noGrp="1"/>
          </p:cNvSpPr>
          <p:nvPr>
            <p:ph type="sldNum" sz="quarter" idx="12"/>
          </p:nvPr>
        </p:nvSpPr>
        <p:spPr/>
        <p:txBody>
          <a:bodyPr/>
          <a:lstStyle/>
          <a:p>
            <a:pPr>
              <a:defRPr/>
            </a:pPr>
            <a:fld id="{3ACFE318-9BC9-4B1C-820C-74A37556FF49}" type="slidenum">
              <a:rPr lang="zh-TW" altLang="en-US" smtClean="0"/>
              <a:pPr>
                <a:defRPr/>
              </a:pPr>
              <a:t>23</a:t>
            </a:fld>
            <a:endParaRPr lang="zh-TW" altLang="en-US"/>
          </a:p>
        </p:txBody>
      </p:sp>
      <p:sp>
        <p:nvSpPr>
          <p:cNvPr id="4" name="標題 1">
            <a:extLst>
              <a:ext uri="{FF2B5EF4-FFF2-40B4-BE49-F238E27FC236}">
                <a16:creationId xmlns:a16="http://schemas.microsoft.com/office/drawing/2014/main" id="{EAA85DB8-998C-8A38-8BEB-9101F199DD26}"/>
              </a:ext>
            </a:extLst>
          </p:cNvPr>
          <p:cNvSpPr>
            <a:spLocks noGrp="1" noChangeArrowheads="1"/>
          </p:cNvSpPr>
          <p:nvPr>
            <p:ph type="title"/>
          </p:nvPr>
        </p:nvSpPr>
        <p:spPr>
          <a:xfrm>
            <a:off x="36286" y="69634"/>
            <a:ext cx="8143875" cy="1052513"/>
          </a:xfrm>
        </p:spPr>
        <p:txBody>
          <a:bodyPr/>
          <a:lstStyle/>
          <a:p>
            <a:r>
              <a:rPr lang="zh-TW" altLang="en-US" sz="3200" dirty="0">
                <a:latin typeface="Arial Unicode MS" panose="020B0604020202020204" pitchFamily="34" charset="-120"/>
                <a:ea typeface="微軟正黑體" panose="020B0604030504040204" pitchFamily="34" charset="-120"/>
              </a:rPr>
              <a:t>新世代國內學研網</a:t>
            </a:r>
            <a:r>
              <a:rPr lang="en-US" altLang="zh-TW" sz="3200" dirty="0">
                <a:latin typeface="Arial Unicode MS" panose="020B0604020202020204" pitchFamily="34" charset="-120"/>
                <a:ea typeface="微軟正黑體" panose="020B0604030504040204" pitchFamily="34" charset="-120"/>
              </a:rPr>
              <a:t>400G</a:t>
            </a:r>
            <a:r>
              <a:rPr lang="zh-TW" altLang="en-US" sz="3200" dirty="0">
                <a:latin typeface="Arial Unicode MS" panose="020B0604020202020204" pitchFamily="34" charset="-120"/>
                <a:ea typeface="微軟正黑體" panose="020B0604030504040204" pitchFamily="34" charset="-120"/>
              </a:rPr>
              <a:t>骨幹建置規劃</a:t>
            </a:r>
            <a:br>
              <a:rPr kumimoji="1" lang="en-US" altLang="zh-TW" sz="3600" dirty="0">
                <a:latin typeface="Arial Unicode MS" panose="020B0604020202020204" pitchFamily="34" charset="-120"/>
                <a:ea typeface="微軟正黑體" panose="020B0604030504040204" pitchFamily="34" charset="-120"/>
              </a:rPr>
            </a:br>
            <a:r>
              <a:rPr kumimoji="1" lang="en-US" altLang="zh-TW" sz="2800" dirty="0">
                <a:latin typeface="Arial Unicode MS" panose="020B0604020202020204" pitchFamily="34" charset="-120"/>
                <a:ea typeface="微軟正黑體" panose="020B0604030504040204" pitchFamily="34" charset="-120"/>
              </a:rPr>
              <a:t>-</a:t>
            </a:r>
            <a:r>
              <a:rPr kumimoji="1" lang="zh-TW" altLang="en-US" sz="2800" dirty="0">
                <a:latin typeface="Arial Unicode MS" panose="020B0604020202020204" pitchFamily="34" charset="-120"/>
                <a:ea typeface="微軟正黑體" panose="020B0604030504040204" pitchFamily="34" charset="-120"/>
              </a:rPr>
              <a:t>區網中心</a:t>
            </a:r>
            <a:r>
              <a:rPr kumimoji="1" lang="en-US" altLang="zh-TW" sz="2800" dirty="0">
                <a:latin typeface="Arial Unicode MS" panose="020B0604020202020204" pitchFamily="34" charset="-120"/>
                <a:ea typeface="微軟正黑體" panose="020B0604030504040204" pitchFamily="34" charset="-120"/>
              </a:rPr>
              <a:t>/</a:t>
            </a:r>
            <a:r>
              <a:rPr kumimoji="1" lang="en-US" altLang="zh-TW" sz="2800" dirty="0" err="1">
                <a:latin typeface="Arial Unicode MS" panose="020B0604020202020204" pitchFamily="34" charset="-120"/>
                <a:ea typeface="微軟正黑體" panose="020B0604030504040204" pitchFamily="34" charset="-120"/>
              </a:rPr>
              <a:t>GigaPOP</a:t>
            </a:r>
            <a:r>
              <a:rPr kumimoji="1" lang="en-US" altLang="zh-TW" sz="2800" dirty="0">
                <a:latin typeface="Arial Unicode MS" panose="020B0604020202020204" pitchFamily="34" charset="-120"/>
                <a:ea typeface="微軟正黑體" panose="020B0604030504040204" pitchFamily="34" charset="-120"/>
              </a:rPr>
              <a:t> </a:t>
            </a:r>
            <a:r>
              <a:rPr kumimoji="1" lang="zh-TW" altLang="en-US" sz="2800" dirty="0">
                <a:latin typeface="Arial Unicode MS" panose="020B0604020202020204" pitchFamily="34" charset="-120"/>
                <a:ea typeface="微軟正黑體" panose="020B0604030504040204" pitchFamily="34" charset="-120"/>
              </a:rPr>
              <a:t>節點連線單位連線介接架構</a:t>
            </a:r>
          </a:p>
        </p:txBody>
      </p:sp>
      <p:sp>
        <p:nvSpPr>
          <p:cNvPr id="6" name="文字方塊 5">
            <a:extLst>
              <a:ext uri="{FF2B5EF4-FFF2-40B4-BE49-F238E27FC236}">
                <a16:creationId xmlns:a16="http://schemas.microsoft.com/office/drawing/2014/main" id="{1250C178-AB6C-C8BD-F450-107C40773818}"/>
              </a:ext>
            </a:extLst>
          </p:cNvPr>
          <p:cNvSpPr txBox="1"/>
          <p:nvPr/>
        </p:nvSpPr>
        <p:spPr>
          <a:xfrm>
            <a:off x="0" y="1737389"/>
            <a:ext cx="3744416" cy="4801314"/>
          </a:xfrm>
          <a:prstGeom prst="rect">
            <a:avLst/>
          </a:prstGeom>
          <a:noFill/>
        </p:spPr>
        <p:txBody>
          <a:bodyPr wrap="square">
            <a:spAutoFit/>
          </a:bodyPr>
          <a:lstStyle/>
          <a:p>
            <a:pPr marL="285750" indent="-285750">
              <a:buFont typeface="Wingdings" panose="05000000000000000000" pitchFamily="2" charset="2"/>
              <a:buChar char="n"/>
              <a:defRPr/>
            </a:pPr>
            <a:r>
              <a:rPr lang="zh-TW" altLang="en-US" spc="-1" dirty="0">
                <a:latin typeface="Arial Unicode MS" panose="020B0604020202020204" pitchFamily="34" charset="-120"/>
                <a:ea typeface="微軟正黑體" panose="020B0604030504040204" pitchFamily="34" charset="-120"/>
              </a:rPr>
              <a:t>骨幹設備</a:t>
            </a:r>
            <a:endParaRPr lang="en-US" altLang="zh-TW" spc="-1" dirty="0">
              <a:latin typeface="Arial Unicode MS" panose="020B0604020202020204" pitchFamily="34" charset="-120"/>
              <a:ea typeface="微軟正黑體" panose="020B0604030504040204" pitchFamily="34" charset="-120"/>
            </a:endParaRPr>
          </a:p>
          <a:p>
            <a:pPr marL="742950" lvl="1" indent="-285750">
              <a:buFont typeface="Wingdings" panose="05000000000000000000" pitchFamily="2" charset="2"/>
              <a:buChar char="p"/>
              <a:defRPr/>
            </a:pPr>
            <a:r>
              <a:rPr lang="zh-TW" altLang="en-US" b="1" spc="-1" dirty="0">
                <a:solidFill>
                  <a:srgbClr val="3333FF"/>
                </a:solidFill>
                <a:latin typeface="Arial Unicode MS" panose="020B0604020202020204" pitchFamily="34" charset="-120"/>
                <a:ea typeface="微軟正黑體" panose="020B0604030504040204" pitchFamily="34" charset="-120"/>
              </a:rPr>
              <a:t>骨幹路由器</a:t>
            </a:r>
            <a:r>
              <a:rPr lang="en-US" altLang="zh-TW" spc="-1" dirty="0">
                <a:latin typeface="Arial Unicode MS" panose="020B0604020202020204" pitchFamily="34" charset="-120"/>
                <a:ea typeface="微軟正黑體" panose="020B0604030504040204" pitchFamily="34" charset="-120"/>
              </a:rPr>
              <a:t>:</a:t>
            </a:r>
          </a:p>
          <a:p>
            <a:pPr marL="1200150" lvl="2" indent="-285750" algn="just">
              <a:buFont typeface="Wingdings" panose="05000000000000000000" pitchFamily="2" charset="2"/>
              <a:buChar char="ü"/>
              <a:defRPr/>
            </a:pPr>
            <a:r>
              <a:rPr lang="zh-TW" altLang="en-US" spc="-1" dirty="0">
                <a:latin typeface="Arial Unicode MS" panose="020B0604020202020204" pitchFamily="34" charset="-120"/>
                <a:ea typeface="微軟正黑體" panose="020B0604030504040204" pitchFamily="34" charset="-120"/>
              </a:rPr>
              <a:t>各區網中心</a:t>
            </a:r>
            <a:r>
              <a:rPr lang="en-US" altLang="zh-TW" spc="-1" dirty="0">
                <a:latin typeface="Arial Unicode MS" panose="020B0604020202020204" pitchFamily="34" charset="-120"/>
                <a:ea typeface="微軟正黑體" panose="020B0604030504040204" pitchFamily="34" charset="-120"/>
              </a:rPr>
              <a:t>/</a:t>
            </a:r>
            <a:r>
              <a:rPr lang="en-US" altLang="zh-TW" spc="-1" dirty="0" err="1">
                <a:latin typeface="Arial Unicode MS" panose="020B0604020202020204" pitchFamily="34" charset="-120"/>
                <a:ea typeface="微軟正黑體" panose="020B0604030504040204" pitchFamily="34" charset="-120"/>
              </a:rPr>
              <a:t>GigaPOP</a:t>
            </a:r>
            <a:r>
              <a:rPr lang="zh-TW" altLang="en-US" spc="-1" dirty="0">
                <a:latin typeface="Arial Unicode MS" panose="020B0604020202020204" pitchFamily="34" charset="-120"/>
                <a:ea typeface="微軟正黑體" panose="020B0604030504040204" pitchFamily="34" charset="-120"/>
              </a:rPr>
              <a:t>節點</a:t>
            </a:r>
            <a:r>
              <a:rPr lang="en-US" altLang="zh-TW" spc="-1" dirty="0">
                <a:latin typeface="Arial Unicode MS" panose="020B0604020202020204" pitchFamily="34" charset="-120"/>
                <a:ea typeface="微軟正黑體" panose="020B0604030504040204" pitchFamily="34" charset="-120"/>
              </a:rPr>
              <a:t>2</a:t>
            </a:r>
            <a:r>
              <a:rPr lang="zh-TW" altLang="en-US" spc="-1" dirty="0">
                <a:latin typeface="Arial Unicode MS" panose="020B0604020202020204" pitchFamily="34" charset="-120"/>
                <a:ea typeface="微軟正黑體" panose="020B0604030504040204" pitchFamily="34" charset="-120"/>
              </a:rPr>
              <a:t>台路由器、</a:t>
            </a:r>
            <a:r>
              <a:rPr lang="zh-TW" altLang="en-US" spc="-1" dirty="0">
                <a:solidFill>
                  <a:srgbClr val="3333FF"/>
                </a:solidFill>
                <a:latin typeface="Arial Unicode MS" panose="020B0604020202020204" pitchFamily="34" charset="-120"/>
                <a:ea typeface="微軟正黑體" panose="020B0604030504040204" pitchFamily="34" charset="-120"/>
              </a:rPr>
              <a:t>可提供</a:t>
            </a:r>
            <a:r>
              <a:rPr lang="en-US" altLang="zh-TW" spc="-1" dirty="0">
                <a:solidFill>
                  <a:srgbClr val="3333FF"/>
                </a:solidFill>
                <a:latin typeface="Arial Unicode MS" panose="020B0604020202020204" pitchFamily="34" charset="-120"/>
                <a:ea typeface="微軟正黑體" panose="020B0604030504040204" pitchFamily="34" charset="-120"/>
              </a:rPr>
              <a:t>100G</a:t>
            </a:r>
            <a:r>
              <a:rPr lang="zh-TW" altLang="en-US" spc="-1" dirty="0">
                <a:solidFill>
                  <a:srgbClr val="3333FF"/>
                </a:solidFill>
                <a:latin typeface="Arial Unicode MS" panose="020B0604020202020204" pitchFamily="34" charset="-120"/>
                <a:ea typeface="微軟正黑體" panose="020B0604030504040204" pitchFamily="34" charset="-120"/>
              </a:rPr>
              <a:t>連線介接</a:t>
            </a:r>
            <a:endParaRPr lang="en-US" altLang="zh-TW" spc="-1" dirty="0">
              <a:solidFill>
                <a:srgbClr val="3333FF"/>
              </a:solidFill>
              <a:latin typeface="Arial Unicode MS" panose="020B0604020202020204" pitchFamily="34" charset="-120"/>
              <a:ea typeface="微軟正黑體" panose="020B0604030504040204" pitchFamily="34" charset="-120"/>
            </a:endParaRPr>
          </a:p>
          <a:p>
            <a:pPr marL="742950" lvl="1" indent="-285750" algn="just">
              <a:buFont typeface="Wingdings" panose="05000000000000000000" pitchFamily="2" charset="2"/>
              <a:buChar char="p"/>
              <a:defRPr/>
            </a:pPr>
            <a:r>
              <a:rPr lang="zh-TW" altLang="en-US" b="1" spc="-1" dirty="0">
                <a:solidFill>
                  <a:srgbClr val="3333FF"/>
                </a:solidFill>
                <a:latin typeface="Arial Unicode MS" panose="020B0604020202020204" pitchFamily="34" charset="-120"/>
                <a:ea typeface="微軟正黑體" panose="020B0604030504040204" pitchFamily="34" charset="-120"/>
              </a:rPr>
              <a:t>骨幹連線交換器</a:t>
            </a:r>
            <a:r>
              <a:rPr lang="en-US" altLang="zh-TW" spc="-1" dirty="0">
                <a:latin typeface="Arial Unicode MS" panose="020B0604020202020204" pitchFamily="34" charset="-120"/>
                <a:ea typeface="微軟正黑體" panose="020B0604030504040204" pitchFamily="34" charset="-120"/>
              </a:rPr>
              <a:t>: </a:t>
            </a:r>
          </a:p>
          <a:p>
            <a:pPr marL="1200150" lvl="2" indent="-285750" algn="just">
              <a:buFont typeface="Wingdings" panose="05000000000000000000" pitchFamily="2" charset="2"/>
              <a:buChar char="ü"/>
              <a:defRPr/>
            </a:pPr>
            <a:r>
              <a:rPr lang="zh-TW" altLang="en-US" spc="-1" dirty="0">
                <a:latin typeface="Arial Unicode MS" panose="020B0604020202020204" pitchFamily="34" charset="-120"/>
                <a:ea typeface="微軟正黑體" panose="020B0604030504040204" pitchFamily="34" charset="-120"/>
              </a:rPr>
              <a:t>各節點</a:t>
            </a:r>
            <a:r>
              <a:rPr lang="en-US" altLang="zh-TW" spc="-1" dirty="0">
                <a:latin typeface="Arial Unicode MS" panose="020B0604020202020204" pitchFamily="34" charset="-120"/>
                <a:ea typeface="微軟正黑體" panose="020B0604030504040204" pitchFamily="34" charset="-120"/>
              </a:rPr>
              <a:t>2~4</a:t>
            </a:r>
            <a:r>
              <a:rPr lang="zh-TW" altLang="en-US" spc="-1" dirty="0">
                <a:latin typeface="Arial Unicode MS" panose="020B0604020202020204" pitchFamily="34" charset="-120"/>
                <a:ea typeface="微軟正黑體" panose="020B0604030504040204" pitchFamily="34" charset="-120"/>
              </a:rPr>
              <a:t>台、目前可</a:t>
            </a:r>
            <a:r>
              <a:rPr lang="zh-TW" altLang="en-US" spc="-1" dirty="0">
                <a:solidFill>
                  <a:srgbClr val="3333FF"/>
                </a:solidFill>
                <a:latin typeface="Arial Unicode MS" panose="020B0604020202020204" pitchFamily="34" charset="-120"/>
                <a:ea typeface="微軟正黑體" panose="020B0604030504040204" pitchFamily="34" charset="-120"/>
              </a:rPr>
              <a:t>提供</a:t>
            </a:r>
            <a:r>
              <a:rPr lang="en-US" altLang="zh-TW" spc="-1" dirty="0">
                <a:solidFill>
                  <a:srgbClr val="3333FF"/>
                </a:solidFill>
                <a:latin typeface="Arial Unicode MS" panose="020B0604020202020204" pitchFamily="34" charset="-120"/>
                <a:ea typeface="微軟正黑體" panose="020B0604030504040204" pitchFamily="34" charset="-120"/>
              </a:rPr>
              <a:t>1G/10G</a:t>
            </a:r>
            <a:r>
              <a:rPr lang="zh-TW" altLang="en-US" spc="-1" dirty="0">
                <a:solidFill>
                  <a:srgbClr val="3333FF"/>
                </a:solidFill>
                <a:latin typeface="Arial Unicode MS" panose="020B0604020202020204" pitchFamily="34" charset="-120"/>
                <a:ea typeface="微軟正黑體" panose="020B0604030504040204" pitchFamily="34" charset="-120"/>
              </a:rPr>
              <a:t>連線介接</a:t>
            </a:r>
            <a:r>
              <a:rPr lang="zh-TW" altLang="en-US" spc="-1" dirty="0">
                <a:solidFill>
                  <a:srgbClr val="3333FF"/>
                </a:solidFill>
                <a:latin typeface="標楷體" panose="03000509000000000000" pitchFamily="65" charset="-120"/>
                <a:ea typeface="標楷體" panose="03000509000000000000" pitchFamily="65" charset="-120"/>
              </a:rPr>
              <a:t>，</a:t>
            </a:r>
            <a:r>
              <a:rPr lang="zh-TW" altLang="en-US" spc="-1" dirty="0">
                <a:solidFill>
                  <a:srgbClr val="3333FF"/>
                </a:solidFill>
                <a:latin typeface="Arial Unicode MS" panose="020B0604020202020204" pitchFamily="34" charset="-120"/>
                <a:ea typeface="微軟正黑體" panose="020B0604030504040204" pitchFamily="34" charset="-120"/>
              </a:rPr>
              <a:t>未來可視連線需求擴充</a:t>
            </a:r>
            <a:r>
              <a:rPr lang="en-US" altLang="zh-TW" spc="-1" dirty="0">
                <a:solidFill>
                  <a:srgbClr val="3333FF"/>
                </a:solidFill>
                <a:latin typeface="Arial Unicode MS" panose="020B0604020202020204" pitchFamily="34" charset="-120"/>
                <a:ea typeface="微軟正黑體" panose="020B0604030504040204" pitchFamily="34" charset="-120"/>
              </a:rPr>
              <a:t>25G</a:t>
            </a:r>
            <a:r>
              <a:rPr lang="zh-TW" altLang="en-US" spc="-1" dirty="0">
                <a:solidFill>
                  <a:srgbClr val="3333FF"/>
                </a:solidFill>
                <a:latin typeface="Arial Unicode MS" panose="020B0604020202020204" pitchFamily="34" charset="-120"/>
                <a:ea typeface="微軟正黑體" panose="020B0604030504040204" pitchFamily="34" charset="-120"/>
              </a:rPr>
              <a:t>模組提供連線</a:t>
            </a:r>
            <a:endParaRPr lang="en-US" altLang="zh-TW" spc="-1" dirty="0">
              <a:solidFill>
                <a:srgbClr val="3333FF"/>
              </a:solidFill>
              <a:latin typeface="Arial Unicode MS" panose="020B0604020202020204" pitchFamily="34" charset="-120"/>
              <a:ea typeface="微軟正黑體" panose="020B0604030504040204" pitchFamily="34" charset="-120"/>
            </a:endParaRPr>
          </a:p>
          <a:p>
            <a:pPr marL="1200150" lvl="2" indent="-285750" algn="just">
              <a:buFont typeface="Wingdings" panose="05000000000000000000" pitchFamily="2" charset="2"/>
              <a:buChar char="ü"/>
              <a:defRPr/>
            </a:pPr>
            <a:r>
              <a:rPr lang="zh-TW" altLang="en-US" spc="-1" dirty="0">
                <a:latin typeface="Arial Unicode MS" panose="020B0604020202020204" pitchFamily="34" charset="-120"/>
                <a:ea typeface="微軟正黑體" panose="020B0604030504040204" pitchFamily="34" charset="-120"/>
              </a:rPr>
              <a:t>骨幹交換器採跨機箱式LACP技術，可同時達成HA與負載平衡需求</a:t>
            </a:r>
            <a:endParaRPr lang="en-US" altLang="zh-TW" spc="-1" dirty="0">
              <a:latin typeface="Arial Unicode MS" panose="020B0604020202020204" pitchFamily="34" charset="-120"/>
              <a:ea typeface="微軟正黑體" panose="020B0604030504040204" pitchFamily="34" charset="-120"/>
            </a:endParaRPr>
          </a:p>
          <a:p>
            <a:pPr marL="1200150" lvl="2" indent="-285750" algn="just">
              <a:buFont typeface="Wingdings" panose="05000000000000000000" pitchFamily="2" charset="2"/>
              <a:buChar char="ü"/>
              <a:defRPr/>
            </a:pPr>
            <a:r>
              <a:rPr lang="zh-TW" altLang="en-US" spc="-1" dirty="0">
                <a:latin typeface="Arial Unicode MS" panose="020B0604020202020204" pitchFamily="34" charset="-120"/>
                <a:ea typeface="微軟正黑體" panose="020B0604030504040204" pitchFamily="34" charset="-120"/>
              </a:rPr>
              <a:t>骨幹交換器可承載上行400G之流量負載</a:t>
            </a:r>
          </a:p>
          <a:p>
            <a:pPr marL="1200150" lvl="2" indent="-285750">
              <a:buFont typeface="Wingdings" panose="05000000000000000000" pitchFamily="2" charset="2"/>
              <a:buChar char="p"/>
              <a:defRPr/>
            </a:pPr>
            <a:endParaRPr lang="en-US" altLang="zh-TW" b="1" spc="-1" dirty="0">
              <a:solidFill>
                <a:schemeClr val="tx1">
                  <a:lumMod val="65000"/>
                  <a:lumOff val="35000"/>
                </a:schemeClr>
              </a:solidFill>
              <a:latin typeface="標楷體" panose="03000509000000000000" pitchFamily="65" charset="-120"/>
              <a:ea typeface="標楷體" panose="03000509000000000000" pitchFamily="65" charset="-120"/>
            </a:endParaRPr>
          </a:p>
          <a:p>
            <a:pPr marL="1200150" lvl="2" indent="-285750">
              <a:buFont typeface="Wingdings" panose="05000000000000000000" pitchFamily="2" charset="2"/>
              <a:buChar char="p"/>
              <a:defRPr/>
            </a:pPr>
            <a:endParaRPr lang="en-US" altLang="zh-TW" b="1" spc="-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pic>
        <p:nvPicPr>
          <p:cNvPr id="7" name="圖片 6" descr="一張含有 文字, 螢幕擷取畫面, 圖表, 行 的圖片&#10;&#10;AI 產生的內容可能不正確。">
            <a:extLst>
              <a:ext uri="{FF2B5EF4-FFF2-40B4-BE49-F238E27FC236}">
                <a16:creationId xmlns:a16="http://schemas.microsoft.com/office/drawing/2014/main" id="{6238E881-89BC-6E2C-D47A-7D830E5A1D9B}"/>
              </a:ext>
            </a:extLst>
          </p:cNvPr>
          <p:cNvPicPr>
            <a:picLocks noChangeAspect="1"/>
          </p:cNvPicPr>
          <p:nvPr/>
        </p:nvPicPr>
        <p:blipFill>
          <a:blip r:embed="rId2"/>
          <a:stretch>
            <a:fillRect/>
          </a:stretch>
        </p:blipFill>
        <p:spPr>
          <a:xfrm>
            <a:off x="3995935" y="1484784"/>
            <a:ext cx="5104949" cy="4752528"/>
          </a:xfrm>
          <a:prstGeom prst="rect">
            <a:avLst/>
          </a:prstGeom>
        </p:spPr>
      </p:pic>
      <p:sp>
        <p:nvSpPr>
          <p:cNvPr id="2" name="文字方塊 1">
            <a:extLst>
              <a:ext uri="{FF2B5EF4-FFF2-40B4-BE49-F238E27FC236}">
                <a16:creationId xmlns:a16="http://schemas.microsoft.com/office/drawing/2014/main" id="{79A5F2B0-18DD-ED1A-F05D-51FB87592F32}"/>
              </a:ext>
            </a:extLst>
          </p:cNvPr>
          <p:cNvSpPr txBox="1"/>
          <p:nvPr/>
        </p:nvSpPr>
        <p:spPr>
          <a:xfrm>
            <a:off x="5940152" y="1772816"/>
            <a:ext cx="1047512" cy="246221"/>
          </a:xfrm>
          <a:prstGeom prst="rect">
            <a:avLst/>
          </a:prstGeom>
          <a:noFill/>
        </p:spPr>
        <p:txBody>
          <a:bodyPr wrap="square">
            <a:spAutoFit/>
          </a:bodyPr>
          <a:lstStyle/>
          <a:p>
            <a:r>
              <a:rPr lang="en-US" altLang="zh-TW" sz="1000" b="1" spc="-1" dirty="0">
                <a:latin typeface="+mn-lt"/>
                <a:ea typeface="標楷體" panose="03000509000000000000" pitchFamily="65" charset="-120"/>
              </a:rPr>
              <a:t>TANet</a:t>
            </a:r>
            <a:r>
              <a:rPr lang="zh-TW" altLang="en-US" sz="1000" b="1" spc="-1" dirty="0">
                <a:latin typeface="+mn-lt"/>
                <a:ea typeface="標楷體" panose="03000509000000000000" pitchFamily="65" charset="-120"/>
              </a:rPr>
              <a:t>及</a:t>
            </a:r>
            <a:endParaRPr lang="zh-TW" altLang="en-US" sz="1000" b="1" dirty="0">
              <a:latin typeface="+mn-lt"/>
              <a:ea typeface="標楷體" panose="03000509000000000000" pitchFamily="65" charset="-120"/>
            </a:endParaRPr>
          </a:p>
        </p:txBody>
      </p:sp>
      <p:sp>
        <p:nvSpPr>
          <p:cNvPr id="8" name="文字方塊 7">
            <a:extLst>
              <a:ext uri="{FF2B5EF4-FFF2-40B4-BE49-F238E27FC236}">
                <a16:creationId xmlns:a16="http://schemas.microsoft.com/office/drawing/2014/main" id="{FF92F3FB-D38B-7AFC-0BDA-32153E61940D}"/>
              </a:ext>
            </a:extLst>
          </p:cNvPr>
          <p:cNvSpPr txBox="1"/>
          <p:nvPr/>
        </p:nvSpPr>
        <p:spPr>
          <a:xfrm>
            <a:off x="6084168" y="2924944"/>
            <a:ext cx="1047512" cy="338554"/>
          </a:xfrm>
          <a:prstGeom prst="rect">
            <a:avLst/>
          </a:prstGeom>
          <a:noFill/>
        </p:spPr>
        <p:txBody>
          <a:bodyPr wrap="square">
            <a:spAutoFit/>
          </a:bodyPr>
          <a:lstStyle/>
          <a:p>
            <a:r>
              <a:rPr lang="zh-TW" altLang="en-US" sz="1600" spc="-1" dirty="0">
                <a:solidFill>
                  <a:srgbClr val="0070C0"/>
                </a:solidFill>
                <a:latin typeface="標楷體" panose="03000509000000000000" pitchFamily="65" charset="-120"/>
                <a:ea typeface="標楷體" panose="03000509000000000000" pitchFamily="65" charset="-120"/>
              </a:rPr>
              <a:t>區網中心</a:t>
            </a:r>
            <a:endParaRPr lang="zh-TW" altLang="en-US" sz="1600" dirty="0">
              <a:solidFill>
                <a:srgbClr val="0070C0"/>
              </a:solidFill>
              <a:latin typeface="標楷體" panose="03000509000000000000" pitchFamily="65" charset="-120"/>
              <a:ea typeface="標楷體" panose="03000509000000000000" pitchFamily="65" charset="-120"/>
            </a:endParaRPr>
          </a:p>
        </p:txBody>
      </p:sp>
      <p:sp>
        <p:nvSpPr>
          <p:cNvPr id="9" name="文字方塊 8">
            <a:extLst>
              <a:ext uri="{FF2B5EF4-FFF2-40B4-BE49-F238E27FC236}">
                <a16:creationId xmlns:a16="http://schemas.microsoft.com/office/drawing/2014/main" id="{DBF84475-7B98-D8E3-CF36-5D9336A1A421}"/>
              </a:ext>
            </a:extLst>
          </p:cNvPr>
          <p:cNvSpPr txBox="1"/>
          <p:nvPr/>
        </p:nvSpPr>
        <p:spPr>
          <a:xfrm>
            <a:off x="4558948" y="3501008"/>
            <a:ext cx="1047512" cy="261610"/>
          </a:xfrm>
          <a:prstGeom prst="rect">
            <a:avLst/>
          </a:prstGeom>
          <a:noFill/>
        </p:spPr>
        <p:txBody>
          <a:bodyPr wrap="square">
            <a:spAutoFit/>
          </a:bodyPr>
          <a:lstStyle/>
          <a:p>
            <a:r>
              <a:rPr lang="zh-TW" altLang="en-US" sz="1100" b="1" spc="-1" dirty="0">
                <a:latin typeface="標楷體" panose="03000509000000000000" pitchFamily="65" charset="-120"/>
                <a:ea typeface="標楷體" panose="03000509000000000000" pitchFamily="65" charset="-120"/>
              </a:rPr>
              <a:t>區網中心</a:t>
            </a:r>
            <a:r>
              <a:rPr lang="en-US" altLang="zh-TW" sz="1100" b="1" spc="-1" dirty="0">
                <a:latin typeface="標楷體" panose="03000509000000000000" pitchFamily="65" charset="-120"/>
                <a:ea typeface="標楷體" panose="03000509000000000000" pitchFamily="65" charset="-120"/>
              </a:rPr>
              <a:t>/</a:t>
            </a:r>
            <a:endParaRPr lang="zh-TW" altLang="en-US" sz="1100" b="1" dirty="0">
              <a:latin typeface="標楷體" panose="03000509000000000000" pitchFamily="65" charset="-120"/>
              <a:ea typeface="標楷體" panose="03000509000000000000" pitchFamily="65" charset="-120"/>
            </a:endParaRPr>
          </a:p>
        </p:txBody>
      </p:sp>
      <p:sp>
        <p:nvSpPr>
          <p:cNvPr id="14" name="文字方塊 13">
            <a:extLst>
              <a:ext uri="{FF2B5EF4-FFF2-40B4-BE49-F238E27FC236}">
                <a16:creationId xmlns:a16="http://schemas.microsoft.com/office/drawing/2014/main" id="{C959361A-C56E-247C-A150-964523A1C8D0}"/>
              </a:ext>
            </a:extLst>
          </p:cNvPr>
          <p:cNvSpPr txBox="1"/>
          <p:nvPr/>
        </p:nvSpPr>
        <p:spPr>
          <a:xfrm>
            <a:off x="4499992" y="4077072"/>
            <a:ext cx="1047512" cy="261610"/>
          </a:xfrm>
          <a:prstGeom prst="rect">
            <a:avLst/>
          </a:prstGeom>
          <a:noFill/>
        </p:spPr>
        <p:txBody>
          <a:bodyPr wrap="square">
            <a:spAutoFit/>
          </a:bodyPr>
          <a:lstStyle/>
          <a:p>
            <a:r>
              <a:rPr lang="zh-TW" altLang="en-US" sz="1100" b="1" spc="-1" dirty="0">
                <a:latin typeface="標楷體" panose="03000509000000000000" pitchFamily="65" charset="-120"/>
                <a:ea typeface="標楷體" panose="03000509000000000000" pitchFamily="65" charset="-120"/>
              </a:rPr>
              <a:t>區網中心</a:t>
            </a:r>
            <a:r>
              <a:rPr lang="en-US" altLang="zh-TW" sz="1100" b="1" spc="-1" dirty="0">
                <a:latin typeface="標楷體" panose="03000509000000000000" pitchFamily="65" charset="-120"/>
                <a:ea typeface="標楷體" panose="03000509000000000000" pitchFamily="65" charset="-120"/>
              </a:rPr>
              <a:t>/</a:t>
            </a:r>
            <a:endParaRPr lang="zh-TW" altLang="en-US" sz="1100" b="1" dirty="0">
              <a:latin typeface="標楷體" panose="03000509000000000000" pitchFamily="65" charset="-120"/>
              <a:ea typeface="標楷體" panose="03000509000000000000" pitchFamily="65" charset="-120"/>
            </a:endParaRPr>
          </a:p>
        </p:txBody>
      </p:sp>
      <p:sp>
        <p:nvSpPr>
          <p:cNvPr id="15" name="文字方塊 14">
            <a:extLst>
              <a:ext uri="{FF2B5EF4-FFF2-40B4-BE49-F238E27FC236}">
                <a16:creationId xmlns:a16="http://schemas.microsoft.com/office/drawing/2014/main" id="{BEA9DA65-6B37-DF1B-EEA0-C26DDFDE458E}"/>
              </a:ext>
            </a:extLst>
          </p:cNvPr>
          <p:cNvSpPr txBox="1"/>
          <p:nvPr/>
        </p:nvSpPr>
        <p:spPr>
          <a:xfrm>
            <a:off x="7956376" y="3587828"/>
            <a:ext cx="1047512" cy="261610"/>
          </a:xfrm>
          <a:prstGeom prst="rect">
            <a:avLst/>
          </a:prstGeom>
          <a:noFill/>
        </p:spPr>
        <p:txBody>
          <a:bodyPr wrap="square">
            <a:spAutoFit/>
          </a:bodyPr>
          <a:lstStyle/>
          <a:p>
            <a:r>
              <a:rPr lang="zh-TW" altLang="en-US" sz="1100" b="1" spc="-1" dirty="0">
                <a:latin typeface="標楷體" panose="03000509000000000000" pitchFamily="65" charset="-120"/>
                <a:ea typeface="標楷體" panose="03000509000000000000" pitchFamily="65" charset="-120"/>
              </a:rPr>
              <a:t>區網中心</a:t>
            </a:r>
            <a:r>
              <a:rPr lang="en-US" altLang="zh-TW" sz="1100" b="1" spc="-1" dirty="0">
                <a:latin typeface="標楷體" panose="03000509000000000000" pitchFamily="65" charset="-120"/>
                <a:ea typeface="標楷體" panose="03000509000000000000" pitchFamily="65" charset="-120"/>
              </a:rPr>
              <a:t>/</a:t>
            </a:r>
            <a:endParaRPr lang="zh-TW" altLang="en-US" sz="1100" b="1" dirty="0">
              <a:latin typeface="標楷體" panose="03000509000000000000" pitchFamily="65" charset="-120"/>
              <a:ea typeface="標楷體" panose="03000509000000000000" pitchFamily="65" charset="-120"/>
            </a:endParaRPr>
          </a:p>
        </p:txBody>
      </p:sp>
      <p:sp>
        <p:nvSpPr>
          <p:cNvPr id="16" name="文字方塊 15">
            <a:extLst>
              <a:ext uri="{FF2B5EF4-FFF2-40B4-BE49-F238E27FC236}">
                <a16:creationId xmlns:a16="http://schemas.microsoft.com/office/drawing/2014/main" id="{3B97A370-5822-8544-EFD7-379DF246DC90}"/>
              </a:ext>
            </a:extLst>
          </p:cNvPr>
          <p:cNvSpPr txBox="1"/>
          <p:nvPr/>
        </p:nvSpPr>
        <p:spPr>
          <a:xfrm>
            <a:off x="8065641" y="4079215"/>
            <a:ext cx="1047512" cy="261610"/>
          </a:xfrm>
          <a:prstGeom prst="rect">
            <a:avLst/>
          </a:prstGeom>
          <a:noFill/>
        </p:spPr>
        <p:txBody>
          <a:bodyPr wrap="square">
            <a:spAutoFit/>
          </a:bodyPr>
          <a:lstStyle/>
          <a:p>
            <a:r>
              <a:rPr lang="zh-TW" altLang="en-US" sz="1100" b="1" spc="-1" dirty="0">
                <a:latin typeface="標楷體" panose="03000509000000000000" pitchFamily="65" charset="-120"/>
                <a:ea typeface="標楷體" panose="03000509000000000000" pitchFamily="65" charset="-120"/>
              </a:rPr>
              <a:t>區網中心</a:t>
            </a:r>
            <a:r>
              <a:rPr lang="en-US" altLang="zh-TW" sz="1100" b="1" spc="-1" dirty="0">
                <a:latin typeface="標楷體" panose="03000509000000000000" pitchFamily="65" charset="-120"/>
                <a:ea typeface="標楷體" panose="03000509000000000000" pitchFamily="65" charset="-120"/>
              </a:rPr>
              <a:t>/</a:t>
            </a:r>
            <a:endParaRPr lang="zh-TW" altLang="en-US" sz="1100" b="1"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40042635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F4403CE-AC80-2FA2-5C0A-43DBD9C214D6}"/>
              </a:ext>
            </a:extLst>
          </p:cNvPr>
          <p:cNvSpPr>
            <a:spLocks noGrp="1"/>
          </p:cNvSpPr>
          <p:nvPr>
            <p:ph type="title"/>
          </p:nvPr>
        </p:nvSpPr>
        <p:spPr>
          <a:xfrm>
            <a:off x="118930" y="188640"/>
            <a:ext cx="7427531" cy="877065"/>
          </a:xfrm>
        </p:spPr>
        <p:txBody>
          <a:bodyPr/>
          <a:lstStyle/>
          <a:p>
            <a:r>
              <a:rPr lang="zh-TW" altLang="en-US" sz="3200">
                <a:latin typeface="Arial Unicode MS" panose="020B0604020202020204" pitchFamily="34" charset="-120"/>
                <a:ea typeface="微軟正黑體" panose="020B0604030504040204" pitchFamily="34" charset="-120"/>
              </a:rPr>
              <a:t>新世代國內學研網</a:t>
            </a:r>
            <a:r>
              <a:rPr lang="en-US" altLang="zh-TW" sz="3200">
                <a:latin typeface="Arial Unicode MS" panose="020B0604020202020204" pitchFamily="34" charset="-120"/>
                <a:ea typeface="微軟正黑體" panose="020B0604030504040204" pitchFamily="34" charset="-120"/>
              </a:rPr>
              <a:t>400G</a:t>
            </a:r>
            <a:r>
              <a:rPr lang="zh-TW" altLang="en-US" sz="3200">
                <a:latin typeface="Arial Unicode MS" panose="020B0604020202020204" pitchFamily="34" charset="-120"/>
                <a:ea typeface="微軟正黑體" panose="020B0604030504040204" pitchFamily="34" charset="-120"/>
              </a:rPr>
              <a:t>骨幹建置規劃</a:t>
            </a:r>
            <a:br>
              <a:rPr lang="en-US" altLang="zh-TW" sz="3200">
                <a:latin typeface="Arial Unicode MS" panose="020B0604020202020204" pitchFamily="34" charset="-120"/>
                <a:ea typeface="微軟正黑體" panose="020B0604030504040204" pitchFamily="34" charset="-120"/>
              </a:rPr>
            </a:br>
            <a:r>
              <a:rPr lang="en-US" altLang="zh-TW" sz="2800">
                <a:latin typeface="Arial Unicode MS" panose="020B0604020202020204" pitchFamily="34" charset="-120"/>
                <a:ea typeface="微軟正黑體" panose="020B0604030504040204" pitchFamily="34" charset="-120"/>
              </a:rPr>
              <a:t>-</a:t>
            </a:r>
            <a:r>
              <a:rPr lang="zh-TW" altLang="en-US" sz="2800">
                <a:latin typeface="Arial Unicode MS" panose="020B0604020202020204" pitchFamily="34" charset="-120"/>
                <a:ea typeface="微軟正黑體" panose="020B0604030504040204" pitchFamily="34" charset="-120"/>
              </a:rPr>
              <a:t>連線單位</a:t>
            </a:r>
            <a:r>
              <a:rPr lang="en-US" altLang="zh-TW" sz="2800">
                <a:latin typeface="Arial Unicode MS" panose="020B0604020202020204" pitchFamily="34" charset="-120"/>
                <a:ea typeface="微軟正黑體" panose="020B0604030504040204" pitchFamily="34" charset="-120"/>
              </a:rPr>
              <a:t>Y</a:t>
            </a:r>
            <a:r>
              <a:rPr lang="zh-TW" altLang="en-US" sz="2800">
                <a:latin typeface="Arial Unicode MS" panose="020B0604020202020204" pitchFamily="34" charset="-120"/>
                <a:ea typeface="微軟正黑體" panose="020B0604030504040204" pitchFamily="34" charset="-120"/>
              </a:rPr>
              <a:t>型架構</a:t>
            </a:r>
            <a:endParaRPr lang="zh-TW" altLang="en-US" sz="2800" dirty="0">
              <a:latin typeface="Arial Unicode MS" panose="020B0604020202020204" pitchFamily="34" charset="-120"/>
              <a:ea typeface="微軟正黑體" panose="020B0604030504040204" pitchFamily="34" charset="-120"/>
            </a:endParaRPr>
          </a:p>
        </p:txBody>
      </p:sp>
      <p:sp>
        <p:nvSpPr>
          <p:cNvPr id="3" name="投影片編號版面配置區 2">
            <a:extLst>
              <a:ext uri="{FF2B5EF4-FFF2-40B4-BE49-F238E27FC236}">
                <a16:creationId xmlns:a16="http://schemas.microsoft.com/office/drawing/2014/main" id="{1B31B489-6E67-462E-55D2-9F013799C1E0}"/>
              </a:ext>
            </a:extLst>
          </p:cNvPr>
          <p:cNvSpPr>
            <a:spLocks noGrp="1"/>
          </p:cNvSpPr>
          <p:nvPr>
            <p:ph type="sldNum" sz="quarter" idx="12"/>
          </p:nvPr>
        </p:nvSpPr>
        <p:spPr/>
        <p:txBody>
          <a:bodyPr/>
          <a:lstStyle/>
          <a:p>
            <a:pPr>
              <a:defRPr/>
            </a:pPr>
            <a:fld id="{3ACFE318-9BC9-4B1C-820C-74A37556FF49}" type="slidenum">
              <a:rPr lang="zh-TW" altLang="en-US" smtClean="0"/>
              <a:pPr>
                <a:defRPr/>
              </a:pPr>
              <a:t>24</a:t>
            </a:fld>
            <a:endParaRPr lang="zh-TW" altLang="en-US"/>
          </a:p>
        </p:txBody>
      </p:sp>
      <p:pic>
        <p:nvPicPr>
          <p:cNvPr id="5" name="圖片 4">
            <a:extLst>
              <a:ext uri="{FF2B5EF4-FFF2-40B4-BE49-F238E27FC236}">
                <a16:creationId xmlns:a16="http://schemas.microsoft.com/office/drawing/2014/main" id="{C87EE80D-5566-5096-8EBC-D4CF41891BD4}"/>
              </a:ext>
            </a:extLst>
          </p:cNvPr>
          <p:cNvPicPr>
            <a:picLocks noChangeAspect="1"/>
          </p:cNvPicPr>
          <p:nvPr/>
        </p:nvPicPr>
        <p:blipFill>
          <a:blip r:embed="rId2"/>
          <a:stretch>
            <a:fillRect/>
          </a:stretch>
        </p:blipFill>
        <p:spPr>
          <a:xfrm>
            <a:off x="79173" y="2492896"/>
            <a:ext cx="8857902" cy="4271412"/>
          </a:xfrm>
          <a:prstGeom prst="rect">
            <a:avLst/>
          </a:prstGeom>
        </p:spPr>
      </p:pic>
      <p:sp>
        <p:nvSpPr>
          <p:cNvPr id="6" name="文字方塊 5">
            <a:extLst>
              <a:ext uri="{FF2B5EF4-FFF2-40B4-BE49-F238E27FC236}">
                <a16:creationId xmlns:a16="http://schemas.microsoft.com/office/drawing/2014/main" id="{956AC3C6-6293-93F6-A8DC-71102181A6A8}"/>
              </a:ext>
            </a:extLst>
          </p:cNvPr>
          <p:cNvSpPr txBox="1">
            <a:spLocks noChangeArrowheads="1"/>
          </p:cNvSpPr>
          <p:nvPr/>
        </p:nvSpPr>
        <p:spPr bwMode="auto">
          <a:xfrm>
            <a:off x="38473" y="1253277"/>
            <a:ext cx="9073008"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marL="342900" indent="-342900" algn="just" eaLnBrk="1" hangingPunct="1">
              <a:buFont typeface="Wingdings" panose="05000000000000000000" pitchFamily="2" charset="2"/>
              <a:buChar char="n"/>
            </a:pPr>
            <a:r>
              <a:rPr lang="zh-TW" altLang="en-US" dirty="0">
                <a:latin typeface="Arial Unicode MS" panose="020B0604020202020204" pitchFamily="34" charset="-120"/>
                <a:ea typeface="微軟正黑體" panose="020B0604030504040204" pitchFamily="34" charset="-120"/>
              </a:rPr>
              <a:t>連線單位</a:t>
            </a:r>
            <a:r>
              <a:rPr lang="en-US" altLang="zh-TW" dirty="0">
                <a:latin typeface="Arial Unicode MS" panose="020B0604020202020204" pitchFamily="34" charset="-120"/>
                <a:ea typeface="微軟正黑體" panose="020B0604030504040204" pitchFamily="34" charset="-120"/>
              </a:rPr>
              <a:t>Y</a:t>
            </a:r>
            <a:r>
              <a:rPr lang="zh-TW" altLang="en-US" dirty="0">
                <a:latin typeface="Arial Unicode MS" panose="020B0604020202020204" pitchFamily="34" charset="-120"/>
                <a:ea typeface="微軟正黑體" panose="020B0604030504040204" pitchFamily="34" charset="-120"/>
              </a:rPr>
              <a:t>型架構</a:t>
            </a:r>
            <a:endParaRPr lang="en-US" altLang="zh-TW" dirty="0">
              <a:latin typeface="Arial" panose="020B0604020202020204" pitchFamily="34" charset="0"/>
              <a:ea typeface="微軟正黑體" panose="020B0604030504040204" pitchFamily="34" charset="-120"/>
            </a:endParaRPr>
          </a:p>
          <a:p>
            <a:pPr marL="800100" lvl="1" indent="-342900" algn="just" eaLnBrk="1" hangingPunct="1">
              <a:buFont typeface="Wingdings" panose="05000000000000000000" pitchFamily="2" charset="2"/>
              <a:buChar char="Ø"/>
            </a:pPr>
            <a:r>
              <a:rPr lang="en-US" altLang="zh-TW" sz="1600" dirty="0">
                <a:latin typeface="Arial" panose="020B0604020202020204" pitchFamily="34" charset="0"/>
                <a:ea typeface="微軟正黑體" panose="020B0604030504040204" pitchFamily="34" charset="-120"/>
              </a:rPr>
              <a:t>TANet </a:t>
            </a:r>
            <a:r>
              <a:rPr lang="zh-TW" altLang="en-US" sz="1600" dirty="0">
                <a:latin typeface="Arial" panose="020B0604020202020204" pitchFamily="34" charset="0"/>
                <a:ea typeface="微軟正黑體" panose="020B0604030504040204" pitchFamily="34" charset="-120"/>
              </a:rPr>
              <a:t>與</a:t>
            </a:r>
            <a:r>
              <a:rPr lang="en-US" altLang="zh-TW" sz="1600" dirty="0">
                <a:latin typeface="Arial" panose="020B0604020202020204" pitchFamily="34" charset="0"/>
                <a:ea typeface="微軟正黑體" panose="020B0604030504040204" pitchFamily="34" charset="-120"/>
              </a:rPr>
              <a:t>TWAREN </a:t>
            </a:r>
            <a:r>
              <a:rPr lang="zh-TW" altLang="en-US" sz="1600" dirty="0">
                <a:latin typeface="Arial" panose="020B0604020202020204" pitchFamily="34" charset="0"/>
                <a:ea typeface="微軟正黑體" panose="020B0604030504040204" pitchFamily="34" charset="-120"/>
              </a:rPr>
              <a:t>的骨幹交換器使用</a:t>
            </a:r>
            <a:r>
              <a:rPr lang="en-US" altLang="zh-TW" sz="1600" dirty="0">
                <a:latin typeface="Arial" panose="020B0604020202020204" pitchFamily="34" charset="0"/>
                <a:ea typeface="微軟正黑體" panose="020B0604030504040204" pitchFamily="34" charset="-120"/>
              </a:rPr>
              <a:t>10G x 2 </a:t>
            </a:r>
            <a:r>
              <a:rPr lang="zh-TW" altLang="en-US" sz="1600" dirty="0">
                <a:latin typeface="Arial" panose="020B0604020202020204" pitchFamily="34" charset="0"/>
                <a:ea typeface="微軟正黑體" panose="020B0604030504040204" pitchFamily="34" charset="-120"/>
              </a:rPr>
              <a:t>的對接</a:t>
            </a:r>
            <a:endParaRPr lang="en-US" altLang="zh-TW" sz="1600" dirty="0">
              <a:latin typeface="Arial" panose="020B0604020202020204" pitchFamily="34" charset="0"/>
              <a:ea typeface="微軟正黑體" panose="020B0604030504040204" pitchFamily="34" charset="-120"/>
            </a:endParaRPr>
          </a:p>
          <a:p>
            <a:pPr marL="800100" lvl="1" indent="-342900" algn="just" eaLnBrk="1" hangingPunct="1">
              <a:buFont typeface="Wingdings" panose="05000000000000000000" pitchFamily="2" charset="2"/>
              <a:buChar char="Ø"/>
            </a:pPr>
            <a:r>
              <a:rPr lang="zh-TW" altLang="en-US" sz="1600" dirty="0">
                <a:latin typeface="Arial" panose="020B0604020202020204" pitchFamily="34" charset="0"/>
                <a:ea typeface="微軟正黑體" panose="020B0604030504040204" pitchFamily="34" charset="-120"/>
              </a:rPr>
              <a:t>考量學校單位只有租一條</a:t>
            </a:r>
            <a:r>
              <a:rPr lang="en-US" altLang="zh-TW" sz="1600" dirty="0">
                <a:latin typeface="Arial" panose="020B0604020202020204" pitchFamily="34" charset="0"/>
                <a:ea typeface="微軟正黑體" panose="020B0604030504040204" pitchFamily="34" charset="-120"/>
              </a:rPr>
              <a:t>ISP</a:t>
            </a:r>
            <a:r>
              <a:rPr lang="zh-TW" altLang="en-US" sz="1600" dirty="0">
                <a:latin typeface="Arial" panose="020B0604020202020204" pitchFamily="34" charset="0"/>
                <a:ea typeface="微軟正黑體" panose="020B0604030504040204" pitchFamily="34" charset="-120"/>
              </a:rPr>
              <a:t>線路，需同時連線存取</a:t>
            </a:r>
            <a:r>
              <a:rPr lang="en-US" altLang="zh-TW" sz="1600" dirty="0">
                <a:latin typeface="Arial" panose="020B0604020202020204" pitchFamily="34" charset="0"/>
                <a:ea typeface="微軟正黑體" panose="020B0604030504040204" pitchFamily="34" charset="-120"/>
              </a:rPr>
              <a:t>TANet</a:t>
            </a:r>
            <a:r>
              <a:rPr lang="zh-TW" altLang="en-US" sz="1600" dirty="0">
                <a:latin typeface="Arial" panose="020B0604020202020204" pitchFamily="34" charset="0"/>
                <a:ea typeface="微軟正黑體" panose="020B0604030504040204" pitchFamily="34" charset="-120"/>
              </a:rPr>
              <a:t>及</a:t>
            </a:r>
            <a:r>
              <a:rPr lang="en-US" altLang="zh-TW" sz="1600" dirty="0">
                <a:latin typeface="Arial" panose="020B0604020202020204" pitchFamily="34" charset="0"/>
                <a:ea typeface="微軟正黑體" panose="020B0604030504040204" pitchFamily="34" charset="-120"/>
              </a:rPr>
              <a:t>TWAREN</a:t>
            </a:r>
            <a:r>
              <a:rPr lang="zh-TW" altLang="en-US" sz="1600" dirty="0">
                <a:latin typeface="Arial" panose="020B0604020202020204" pitchFamily="34" charset="0"/>
                <a:ea typeface="微軟正黑體" panose="020B0604030504040204" pitchFamily="34" charset="-120"/>
              </a:rPr>
              <a:t>服務時，使用</a:t>
            </a:r>
            <a:r>
              <a:rPr lang="en-US" altLang="zh-TW" sz="1600" dirty="0">
                <a:latin typeface="Arial" panose="020B0604020202020204" pitchFamily="34" charset="0"/>
                <a:ea typeface="微軟正黑體" panose="020B0604030504040204" pitchFamily="34" charset="-120"/>
              </a:rPr>
              <a:t>Y</a:t>
            </a:r>
            <a:r>
              <a:rPr lang="zh-TW" altLang="en-US" sz="1600" dirty="0">
                <a:latin typeface="Arial" panose="020B0604020202020204" pitchFamily="34" charset="0"/>
                <a:ea typeface="微軟正黑體" panose="020B0604030504040204" pitchFamily="34" charset="-120"/>
              </a:rPr>
              <a:t>型連線架構，租用之</a:t>
            </a:r>
            <a:r>
              <a:rPr lang="en-US" altLang="zh-TW" sz="1600" dirty="0">
                <a:latin typeface="Arial" panose="020B0604020202020204" pitchFamily="34" charset="0"/>
                <a:ea typeface="微軟正黑體" panose="020B0604030504040204" pitchFamily="34" charset="-120"/>
              </a:rPr>
              <a:t>ISP</a:t>
            </a:r>
            <a:r>
              <a:rPr lang="zh-TW" altLang="en-US" sz="1600" dirty="0">
                <a:latin typeface="Arial" panose="020B0604020202020204" pitchFamily="34" charset="0"/>
                <a:ea typeface="微軟正黑體" panose="020B0604030504040204" pitchFamily="34" charset="-120"/>
              </a:rPr>
              <a:t>線路先接上</a:t>
            </a:r>
            <a:r>
              <a:rPr lang="en-US" altLang="zh-TW" sz="1600" dirty="0">
                <a:latin typeface="Arial" panose="020B0604020202020204" pitchFamily="34" charset="0"/>
                <a:ea typeface="微軟正黑體" panose="020B0604030504040204" pitchFamily="34" charset="-120"/>
              </a:rPr>
              <a:t>TWAREN N93180</a:t>
            </a:r>
            <a:r>
              <a:rPr lang="zh-TW" altLang="en-US" sz="1600" dirty="0">
                <a:latin typeface="Arial" panose="020B0604020202020204" pitchFamily="34" charset="0"/>
                <a:ea typeface="微軟正黑體" panose="020B0604030504040204" pitchFamily="34" charset="-120"/>
              </a:rPr>
              <a:t>骨幹交換器，骨幹交換器上使用不同的</a:t>
            </a:r>
            <a:r>
              <a:rPr lang="en-US" altLang="zh-TW" sz="1600" dirty="0">
                <a:latin typeface="Arial" panose="020B0604020202020204" pitchFamily="34" charset="0"/>
                <a:ea typeface="微軟正黑體" panose="020B0604030504040204" pitchFamily="34" charset="-120"/>
              </a:rPr>
              <a:t>VLAN </a:t>
            </a:r>
            <a:r>
              <a:rPr lang="zh-TW" altLang="en-US" sz="1600" dirty="0">
                <a:latin typeface="Arial" panose="020B0604020202020204" pitchFamily="34" charset="0"/>
                <a:ea typeface="微軟正黑體" panose="020B0604030504040204" pitchFamily="34" charset="-120"/>
              </a:rPr>
              <a:t>將連線單位流量分別轉送至</a:t>
            </a:r>
            <a:r>
              <a:rPr lang="en-US" altLang="zh-TW" sz="1600" dirty="0">
                <a:latin typeface="Arial" panose="020B0604020202020204" pitchFamily="34" charset="0"/>
                <a:ea typeface="微軟正黑體" panose="020B0604030504040204" pitchFamily="34" charset="-120"/>
              </a:rPr>
              <a:t>TANet </a:t>
            </a:r>
            <a:r>
              <a:rPr lang="zh-TW" altLang="en-US" sz="1600" dirty="0">
                <a:latin typeface="Arial" panose="020B0604020202020204" pitchFamily="34" charset="0"/>
                <a:ea typeface="微軟正黑體" panose="020B0604030504040204" pitchFamily="34" charset="-120"/>
              </a:rPr>
              <a:t>與</a:t>
            </a:r>
            <a:r>
              <a:rPr lang="en-US" altLang="zh-TW" sz="1600" dirty="0">
                <a:latin typeface="Arial" panose="020B0604020202020204" pitchFamily="34" charset="0"/>
                <a:ea typeface="微軟正黑體" panose="020B0604030504040204" pitchFamily="34" charset="-120"/>
              </a:rPr>
              <a:t>TWAREN</a:t>
            </a:r>
            <a:r>
              <a:rPr lang="zh-TW" altLang="en-US" sz="1600" dirty="0">
                <a:latin typeface="Arial" panose="020B0604020202020204" pitchFamily="34" charset="0"/>
                <a:ea typeface="微軟正黑體" panose="020B0604030504040204" pitchFamily="34" charset="-120"/>
              </a:rPr>
              <a:t>骨幹。</a:t>
            </a:r>
            <a:endParaRPr lang="en-US" altLang="zh-TW" sz="1600" dirty="0">
              <a:latin typeface="Arial" panose="020B0604020202020204" pitchFamily="34" charset="0"/>
              <a:ea typeface="微軟正黑體" panose="020B0604030504040204" pitchFamily="34" charset="-120"/>
            </a:endParaRPr>
          </a:p>
        </p:txBody>
      </p:sp>
      <p:sp>
        <p:nvSpPr>
          <p:cNvPr id="7" name="橢圓 6">
            <a:extLst>
              <a:ext uri="{FF2B5EF4-FFF2-40B4-BE49-F238E27FC236}">
                <a16:creationId xmlns:a16="http://schemas.microsoft.com/office/drawing/2014/main" id="{976E1E93-7A4F-245D-1262-3B7858AF0094}"/>
              </a:ext>
            </a:extLst>
          </p:cNvPr>
          <p:cNvSpPr/>
          <p:nvPr/>
        </p:nvSpPr>
        <p:spPr>
          <a:xfrm>
            <a:off x="2915816" y="5301208"/>
            <a:ext cx="144016" cy="288032"/>
          </a:xfrm>
          <a:prstGeom prst="ellipse">
            <a:avLst/>
          </a:prstGeom>
          <a:solidFill>
            <a:schemeClr val="accent1">
              <a:alpha val="0"/>
            </a:schemeClr>
          </a:solidFill>
          <a:ln w="444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文字方塊 8">
            <a:extLst>
              <a:ext uri="{FF2B5EF4-FFF2-40B4-BE49-F238E27FC236}">
                <a16:creationId xmlns:a16="http://schemas.microsoft.com/office/drawing/2014/main" id="{8AC3C4CF-44B4-5FB4-7D03-0C4A3D28CB33}"/>
              </a:ext>
            </a:extLst>
          </p:cNvPr>
          <p:cNvSpPr txBox="1"/>
          <p:nvPr/>
        </p:nvSpPr>
        <p:spPr>
          <a:xfrm>
            <a:off x="2339752" y="5622776"/>
            <a:ext cx="1440160" cy="338554"/>
          </a:xfrm>
          <a:prstGeom prst="rect">
            <a:avLst/>
          </a:prstGeom>
          <a:noFill/>
        </p:spPr>
        <p:txBody>
          <a:bodyPr wrap="square">
            <a:spAutoFit/>
          </a:bodyPr>
          <a:lstStyle/>
          <a:p>
            <a:r>
              <a:rPr lang="en-US" altLang="zh-TW" sz="1600" dirty="0">
                <a:solidFill>
                  <a:srgbClr val="FF0000"/>
                </a:solidFill>
                <a:latin typeface="Arial" panose="020B0604020202020204" pitchFamily="34" charset="0"/>
                <a:ea typeface="微軟正黑體" panose="020B0604030504040204" pitchFamily="34" charset="-120"/>
              </a:rPr>
              <a:t>20G(10GX2)</a:t>
            </a:r>
            <a:endParaRPr lang="zh-TW" altLang="en-US" sz="1600" dirty="0">
              <a:solidFill>
                <a:srgbClr val="FF0000"/>
              </a:solidFill>
            </a:endParaRPr>
          </a:p>
        </p:txBody>
      </p:sp>
    </p:spTree>
    <p:extLst>
      <p:ext uri="{BB962C8B-B14F-4D97-AF65-F5344CB8AC3E}">
        <p14:creationId xmlns:p14="http://schemas.microsoft.com/office/powerpoint/2010/main" val="39107384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圖片 7">
            <a:extLst>
              <a:ext uri="{FF2B5EF4-FFF2-40B4-BE49-F238E27FC236}">
                <a16:creationId xmlns:a16="http://schemas.microsoft.com/office/drawing/2014/main" id="{B979A450-ED92-777F-4CD8-82906A9B330E}"/>
              </a:ext>
            </a:extLst>
          </p:cNvPr>
          <p:cNvPicPr>
            <a:picLocks noChangeAspect="1"/>
          </p:cNvPicPr>
          <p:nvPr/>
        </p:nvPicPr>
        <p:blipFill>
          <a:blip r:embed="rId2"/>
          <a:stretch>
            <a:fillRect/>
          </a:stretch>
        </p:blipFill>
        <p:spPr>
          <a:xfrm>
            <a:off x="-1" y="1883289"/>
            <a:ext cx="9017619" cy="4498039"/>
          </a:xfrm>
          <a:prstGeom prst="rect">
            <a:avLst/>
          </a:prstGeom>
        </p:spPr>
      </p:pic>
      <p:sp>
        <p:nvSpPr>
          <p:cNvPr id="10" name="箭號: 向下 9">
            <a:extLst>
              <a:ext uri="{FF2B5EF4-FFF2-40B4-BE49-F238E27FC236}">
                <a16:creationId xmlns:a16="http://schemas.microsoft.com/office/drawing/2014/main" id="{991A5206-EB83-9F1F-76B2-F548DC18CA79}"/>
              </a:ext>
            </a:extLst>
          </p:cNvPr>
          <p:cNvSpPr/>
          <p:nvPr/>
        </p:nvSpPr>
        <p:spPr>
          <a:xfrm>
            <a:off x="6012160" y="1590453"/>
            <a:ext cx="408878" cy="297366"/>
          </a:xfrm>
          <a:prstGeom prst="down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0000"/>
              </a:solidFill>
            </a:endParaRPr>
          </a:p>
        </p:txBody>
      </p:sp>
      <p:sp>
        <p:nvSpPr>
          <p:cNvPr id="11" name="矩形 10">
            <a:extLst>
              <a:ext uri="{FF2B5EF4-FFF2-40B4-BE49-F238E27FC236}">
                <a16:creationId xmlns:a16="http://schemas.microsoft.com/office/drawing/2014/main" id="{3516EE72-543E-9EE6-6F51-B6F800A5CA65}"/>
              </a:ext>
            </a:extLst>
          </p:cNvPr>
          <p:cNvSpPr/>
          <p:nvPr/>
        </p:nvSpPr>
        <p:spPr>
          <a:xfrm>
            <a:off x="27538" y="2177581"/>
            <a:ext cx="2456229" cy="282498"/>
          </a:xfrm>
          <a:prstGeom prst="rect">
            <a:avLst/>
          </a:prstGeom>
          <a:solidFill>
            <a:schemeClr val="accent1">
              <a:alpha val="0"/>
            </a:schemeClr>
          </a:solidFill>
          <a:ln w="3492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24597278-D78D-1211-623B-6645003E0250}"/>
              </a:ext>
            </a:extLst>
          </p:cNvPr>
          <p:cNvSpPr txBox="1"/>
          <p:nvPr/>
        </p:nvSpPr>
        <p:spPr>
          <a:xfrm>
            <a:off x="5868144" y="1176787"/>
            <a:ext cx="834484" cy="369332"/>
          </a:xfrm>
          <a:prstGeom prst="rect">
            <a:avLst/>
          </a:prstGeom>
          <a:noFill/>
        </p:spPr>
        <p:txBody>
          <a:bodyPr wrap="square">
            <a:spAutoFit/>
          </a:bodyPr>
          <a:lstStyle/>
          <a:p>
            <a:r>
              <a:rPr lang="en-US" altLang="zh-TW" sz="1800" b="1" dirty="0">
                <a:solidFill>
                  <a:srgbClr val="FF0000"/>
                </a:solidFill>
                <a:latin typeface="+mn-lt"/>
                <a:ea typeface="微軟正黑體" panose="020B0604030504040204" pitchFamily="34" charset="-120"/>
              </a:rPr>
              <a:t>Now</a:t>
            </a:r>
            <a:endParaRPr lang="zh-TW" altLang="en-US" dirty="0">
              <a:solidFill>
                <a:srgbClr val="FF0000"/>
              </a:solidFill>
              <a:latin typeface="+mn-lt"/>
            </a:endParaRPr>
          </a:p>
        </p:txBody>
      </p:sp>
      <p:sp>
        <p:nvSpPr>
          <p:cNvPr id="13" name="矩形 12">
            <a:extLst>
              <a:ext uri="{FF2B5EF4-FFF2-40B4-BE49-F238E27FC236}">
                <a16:creationId xmlns:a16="http://schemas.microsoft.com/office/drawing/2014/main" id="{43A9BE5B-0338-9D95-275B-28C6A705088D}"/>
              </a:ext>
            </a:extLst>
          </p:cNvPr>
          <p:cNvSpPr/>
          <p:nvPr/>
        </p:nvSpPr>
        <p:spPr>
          <a:xfrm>
            <a:off x="34002" y="2965138"/>
            <a:ext cx="2449764" cy="282498"/>
          </a:xfrm>
          <a:prstGeom prst="rect">
            <a:avLst/>
          </a:prstGeom>
          <a:solidFill>
            <a:schemeClr val="accent1">
              <a:alpha val="0"/>
            </a:schemeClr>
          </a:solidFill>
          <a:ln w="3492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矩形 13">
            <a:extLst>
              <a:ext uri="{FF2B5EF4-FFF2-40B4-BE49-F238E27FC236}">
                <a16:creationId xmlns:a16="http://schemas.microsoft.com/office/drawing/2014/main" id="{8F4BD689-9F3B-78EE-ABF9-5AF22D390078}"/>
              </a:ext>
            </a:extLst>
          </p:cNvPr>
          <p:cNvSpPr/>
          <p:nvPr/>
        </p:nvSpPr>
        <p:spPr>
          <a:xfrm>
            <a:off x="27539" y="3991268"/>
            <a:ext cx="2456227" cy="282498"/>
          </a:xfrm>
          <a:prstGeom prst="rect">
            <a:avLst/>
          </a:prstGeom>
          <a:solidFill>
            <a:schemeClr val="accent1">
              <a:alpha val="0"/>
            </a:schemeClr>
          </a:solidFill>
          <a:ln w="3492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矩形 14">
            <a:extLst>
              <a:ext uri="{FF2B5EF4-FFF2-40B4-BE49-F238E27FC236}">
                <a16:creationId xmlns:a16="http://schemas.microsoft.com/office/drawing/2014/main" id="{CF61CB9E-9C2C-88AE-76A9-1E6F514AE91F}"/>
              </a:ext>
            </a:extLst>
          </p:cNvPr>
          <p:cNvSpPr/>
          <p:nvPr/>
        </p:nvSpPr>
        <p:spPr>
          <a:xfrm>
            <a:off x="27538" y="5301208"/>
            <a:ext cx="2449764" cy="282498"/>
          </a:xfrm>
          <a:prstGeom prst="rect">
            <a:avLst/>
          </a:prstGeom>
          <a:solidFill>
            <a:schemeClr val="accent1">
              <a:alpha val="0"/>
            </a:schemeClr>
          </a:solidFill>
          <a:ln w="3492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16" name="圖片 15">
            <a:extLst>
              <a:ext uri="{FF2B5EF4-FFF2-40B4-BE49-F238E27FC236}">
                <a16:creationId xmlns:a16="http://schemas.microsoft.com/office/drawing/2014/main" id="{DF46956B-4299-914C-2F32-67D75D6E3BE1}"/>
              </a:ext>
            </a:extLst>
          </p:cNvPr>
          <p:cNvPicPr>
            <a:picLocks noChangeAspect="1"/>
          </p:cNvPicPr>
          <p:nvPr/>
        </p:nvPicPr>
        <p:blipFill>
          <a:blip r:embed="rId3"/>
          <a:stretch>
            <a:fillRect/>
          </a:stretch>
        </p:blipFill>
        <p:spPr>
          <a:xfrm>
            <a:off x="8100392" y="1318188"/>
            <a:ext cx="831791" cy="597327"/>
          </a:xfrm>
          <a:prstGeom prst="rect">
            <a:avLst/>
          </a:prstGeom>
        </p:spPr>
      </p:pic>
      <p:sp>
        <p:nvSpPr>
          <p:cNvPr id="17" name="文字方塊 16">
            <a:extLst>
              <a:ext uri="{FF2B5EF4-FFF2-40B4-BE49-F238E27FC236}">
                <a16:creationId xmlns:a16="http://schemas.microsoft.com/office/drawing/2014/main" id="{BBC1FD7E-61EC-3E9B-1DC2-B444151360B7}"/>
              </a:ext>
            </a:extLst>
          </p:cNvPr>
          <p:cNvSpPr txBox="1"/>
          <p:nvPr/>
        </p:nvSpPr>
        <p:spPr>
          <a:xfrm>
            <a:off x="7781692" y="1013893"/>
            <a:ext cx="1287966" cy="369332"/>
          </a:xfrm>
          <a:prstGeom prst="rect">
            <a:avLst/>
          </a:prstGeom>
          <a:noFill/>
        </p:spPr>
        <p:txBody>
          <a:bodyPr wrap="square">
            <a:spAutoFit/>
          </a:bodyPr>
          <a:lstStyle/>
          <a:p>
            <a:r>
              <a:rPr lang="zh-TW" altLang="en-US" b="1" dirty="0">
                <a:solidFill>
                  <a:srgbClr val="FF0000"/>
                </a:solidFill>
                <a:latin typeface="微軟正黑體" panose="020B0604030504040204" pitchFamily="34" charset="-120"/>
                <a:ea typeface="微軟正黑體" panose="020B0604030504040204" pitchFamily="34" charset="-120"/>
              </a:rPr>
              <a:t>完成移轉</a:t>
            </a:r>
          </a:p>
        </p:txBody>
      </p:sp>
      <p:sp>
        <p:nvSpPr>
          <p:cNvPr id="2" name="標題 6">
            <a:extLst>
              <a:ext uri="{FF2B5EF4-FFF2-40B4-BE49-F238E27FC236}">
                <a16:creationId xmlns:a16="http://schemas.microsoft.com/office/drawing/2014/main" id="{340BB267-2199-31B4-EF27-348FAF01529B}"/>
              </a:ext>
            </a:extLst>
          </p:cNvPr>
          <p:cNvSpPr>
            <a:spLocks noGrp="1"/>
          </p:cNvSpPr>
          <p:nvPr>
            <p:ph type="title"/>
          </p:nvPr>
        </p:nvSpPr>
        <p:spPr>
          <a:xfrm>
            <a:off x="-23959" y="149059"/>
            <a:ext cx="8219619" cy="800380"/>
          </a:xfrm>
        </p:spPr>
        <p:txBody>
          <a:bodyPr/>
          <a:lstStyle/>
          <a:p>
            <a:pPr algn="l"/>
            <a:r>
              <a:rPr lang="zh-TW" altLang="en-US" sz="3200" b="1" dirty="0">
                <a:solidFill>
                  <a:schemeClr val="accent2">
                    <a:lumMod val="50000"/>
                  </a:schemeClr>
                </a:solidFill>
                <a:latin typeface="Arial Unicode MS" panose="020B0604020202020204" pitchFamily="34" charset="-120"/>
                <a:ea typeface="微軟正黑體" panose="020B0604030504040204" pitchFamily="34" charset="-120"/>
                <a:cs typeface="Arial Unicode MS" panose="020B0604020202020204" pitchFamily="34" charset="-120"/>
              </a:rPr>
              <a:t>新世代國內學研網</a:t>
            </a:r>
            <a:r>
              <a:rPr lang="en-US" altLang="zh-TW" sz="3200" b="1" dirty="0">
                <a:solidFill>
                  <a:schemeClr val="accent2">
                    <a:lumMod val="50000"/>
                  </a:schemeClr>
                </a:solidFill>
                <a:latin typeface="Arial Unicode MS" panose="020B0604020202020204" pitchFamily="34" charset="-120"/>
                <a:ea typeface="微軟正黑體" panose="020B0604030504040204" pitchFamily="34" charset="-120"/>
                <a:cs typeface="Arial Unicode MS" panose="020B0604020202020204" pitchFamily="34" charset="-120"/>
              </a:rPr>
              <a:t>400G</a:t>
            </a:r>
            <a:r>
              <a:rPr lang="zh-TW" altLang="en-US" sz="3200" b="1" dirty="0">
                <a:solidFill>
                  <a:schemeClr val="accent2">
                    <a:lumMod val="50000"/>
                  </a:schemeClr>
                </a:solidFill>
                <a:latin typeface="Arial Unicode MS" panose="020B0604020202020204" pitchFamily="34" charset="-120"/>
                <a:ea typeface="微軟正黑體" panose="020B0604030504040204" pitchFamily="34" charset="-120"/>
                <a:cs typeface="Arial Unicode MS" panose="020B0604020202020204" pitchFamily="34" charset="-120"/>
              </a:rPr>
              <a:t>骨幹建置規劃</a:t>
            </a:r>
            <a:br>
              <a:rPr lang="zh-TW" altLang="en-US" sz="3200" b="1" dirty="0">
                <a:solidFill>
                  <a:schemeClr val="accent2">
                    <a:lumMod val="50000"/>
                  </a:schemeClr>
                </a:solidFill>
                <a:latin typeface="Arial Unicode MS" panose="020B0604020202020204" pitchFamily="34" charset="-120"/>
                <a:ea typeface="微軟正黑體" panose="020B0604030504040204" pitchFamily="34" charset="-120"/>
                <a:cs typeface="Arial Unicode MS" panose="020B0604020202020204" pitchFamily="34" charset="-120"/>
              </a:rPr>
            </a:br>
            <a:r>
              <a:rPr lang="en-US" altLang="zh-TW" sz="3200" b="1" dirty="0">
                <a:solidFill>
                  <a:schemeClr val="accent2">
                    <a:lumMod val="50000"/>
                  </a:schemeClr>
                </a:solidFill>
                <a:latin typeface="Arial Unicode MS" panose="020B0604020202020204" pitchFamily="34" charset="-120"/>
                <a:ea typeface="微軟正黑體" panose="020B0604030504040204" pitchFamily="34" charset="-120"/>
                <a:cs typeface="Arial Unicode MS" panose="020B0604020202020204" pitchFamily="34" charset="-120"/>
              </a:rPr>
              <a:t>-</a:t>
            </a:r>
            <a:r>
              <a:rPr lang="zh-TW" altLang="en-US" sz="2400" b="1" dirty="0">
                <a:solidFill>
                  <a:schemeClr val="accent2">
                    <a:lumMod val="50000"/>
                  </a:schemeClr>
                </a:solidFill>
                <a:latin typeface="Arial Unicode MS" panose="020B0604020202020204" pitchFamily="34" charset="-120"/>
                <a:ea typeface="微軟正黑體" panose="020B0604030504040204" pitchFamily="34" charset="-120"/>
                <a:cs typeface="Arial Unicode MS" panose="020B0604020202020204" pitchFamily="34" charset="-120"/>
              </a:rPr>
              <a:t>網路連線服務移轉工作預劃期程</a:t>
            </a:r>
          </a:p>
        </p:txBody>
      </p:sp>
      <p:sp>
        <p:nvSpPr>
          <p:cNvPr id="3" name="文字方塊 2">
            <a:extLst>
              <a:ext uri="{FF2B5EF4-FFF2-40B4-BE49-F238E27FC236}">
                <a16:creationId xmlns:a16="http://schemas.microsoft.com/office/drawing/2014/main" id="{AB108F36-774B-CC9E-33A1-8E72104571F6}"/>
              </a:ext>
            </a:extLst>
          </p:cNvPr>
          <p:cNvSpPr txBox="1"/>
          <p:nvPr/>
        </p:nvSpPr>
        <p:spPr>
          <a:xfrm>
            <a:off x="4406334" y="3997113"/>
            <a:ext cx="2688715" cy="276999"/>
          </a:xfrm>
          <a:prstGeom prst="rect">
            <a:avLst/>
          </a:prstGeom>
          <a:noFill/>
        </p:spPr>
        <p:txBody>
          <a:bodyPr wrap="square" rtlCol="0">
            <a:spAutoFit/>
          </a:bodyPr>
          <a:lstStyle/>
          <a:p>
            <a:r>
              <a:rPr lang="zh-TW" altLang="en-US" sz="1200" b="1" dirty="0">
                <a:solidFill>
                  <a:srgbClr val="FF0000"/>
                </a:solidFill>
                <a:highlight>
                  <a:srgbClr val="FFFF00"/>
                </a:highlight>
                <a:latin typeface="Arial" panose="020B0604020202020204" pitchFamily="34" charset="0"/>
                <a:ea typeface="微軟正黑體" panose="020B0604030504040204" pitchFamily="34" charset="-120"/>
              </a:rPr>
              <a:t>新竹</a:t>
            </a:r>
            <a:r>
              <a:rPr lang="en-US" altLang="zh-TW" sz="1200" b="1" dirty="0">
                <a:solidFill>
                  <a:srgbClr val="FF0000"/>
                </a:solidFill>
                <a:highlight>
                  <a:srgbClr val="FFFF00"/>
                </a:highlight>
                <a:latin typeface="Arial" panose="020B0604020202020204" pitchFamily="34" charset="0"/>
                <a:ea typeface="微軟正黑體" panose="020B0604030504040204" pitchFamily="34" charset="-120"/>
              </a:rPr>
              <a:t>/</a:t>
            </a:r>
            <a:r>
              <a:rPr lang="zh-TW" altLang="en-US" sz="1200" b="1" dirty="0">
                <a:solidFill>
                  <a:srgbClr val="FF0000"/>
                </a:solidFill>
                <a:highlight>
                  <a:srgbClr val="FFFF00"/>
                </a:highlight>
                <a:latin typeface="Arial" panose="020B0604020202020204" pitchFamily="34" charset="0"/>
                <a:ea typeface="微軟正黑體" panose="020B0604030504040204" pitchFamily="34" charset="-120"/>
              </a:rPr>
              <a:t>台中</a:t>
            </a:r>
            <a:r>
              <a:rPr lang="en-US" altLang="zh-TW" sz="1200" b="1" dirty="0">
                <a:solidFill>
                  <a:srgbClr val="FF0000"/>
                </a:solidFill>
                <a:highlight>
                  <a:srgbClr val="FFFF00"/>
                </a:highlight>
                <a:latin typeface="Arial" panose="020B0604020202020204" pitchFamily="34" charset="0"/>
                <a:ea typeface="微軟正黑體" panose="020B0604030504040204" pitchFamily="34" charset="-120"/>
              </a:rPr>
              <a:t>./</a:t>
            </a:r>
            <a:r>
              <a:rPr lang="zh-TW" altLang="en-US" sz="1200" b="1" dirty="0">
                <a:solidFill>
                  <a:srgbClr val="FF0000"/>
                </a:solidFill>
                <a:highlight>
                  <a:srgbClr val="FFFF00"/>
                </a:highlight>
                <a:latin typeface="Arial" panose="020B0604020202020204" pitchFamily="34" charset="0"/>
                <a:ea typeface="微軟正黑體" panose="020B0604030504040204" pitchFamily="34" charset="-120"/>
              </a:rPr>
              <a:t>台南三個主節點</a:t>
            </a:r>
          </a:p>
        </p:txBody>
      </p:sp>
    </p:spTree>
    <p:extLst>
      <p:ext uri="{BB962C8B-B14F-4D97-AF65-F5344CB8AC3E}">
        <p14:creationId xmlns:p14="http://schemas.microsoft.com/office/powerpoint/2010/main" val="11214741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5">
            <a:extLst>
              <a:ext uri="{FF2B5EF4-FFF2-40B4-BE49-F238E27FC236}">
                <a16:creationId xmlns:a16="http://schemas.microsoft.com/office/drawing/2014/main" id="{0BCF3423-198C-0FFE-5E54-B2A8ABF3A190}"/>
              </a:ext>
            </a:extLst>
          </p:cNvPr>
          <p:cNvSpPr>
            <a:spLocks noGrp="1"/>
          </p:cNvSpPr>
          <p:nvPr>
            <p:ph type="title"/>
          </p:nvPr>
        </p:nvSpPr>
        <p:spPr>
          <a:xfrm>
            <a:off x="215008" y="339538"/>
            <a:ext cx="5864225" cy="725120"/>
          </a:xfrm>
        </p:spPr>
        <p:txBody>
          <a:bodyPr/>
          <a:lstStyle/>
          <a:p>
            <a:pPr algn="l"/>
            <a:r>
              <a:rPr lang="zh-TW" altLang="en-US" b="1" dirty="0">
                <a:solidFill>
                  <a:schemeClr val="accent2">
                    <a:lumMod val="50000"/>
                  </a:schemeClr>
                </a:solidFill>
                <a:latin typeface="Arial Unicode MS" panose="020B0604020202020204" pitchFamily="34" charset="-120"/>
                <a:ea typeface="微軟正黑體" panose="020B0604030504040204" pitchFamily="34" charset="-120"/>
              </a:rPr>
              <a:t>網路移轉工作說明及順序</a:t>
            </a:r>
          </a:p>
        </p:txBody>
      </p:sp>
      <p:pic>
        <p:nvPicPr>
          <p:cNvPr id="8" name="圖片 7">
            <a:extLst>
              <a:ext uri="{FF2B5EF4-FFF2-40B4-BE49-F238E27FC236}">
                <a16:creationId xmlns:a16="http://schemas.microsoft.com/office/drawing/2014/main" id="{7B71A539-210C-9059-B7C2-176FDD24C12B}"/>
              </a:ext>
            </a:extLst>
          </p:cNvPr>
          <p:cNvPicPr>
            <a:picLocks noChangeAspect="1"/>
          </p:cNvPicPr>
          <p:nvPr/>
        </p:nvPicPr>
        <p:blipFill>
          <a:blip r:embed="rId2"/>
          <a:stretch>
            <a:fillRect/>
          </a:stretch>
        </p:blipFill>
        <p:spPr>
          <a:xfrm>
            <a:off x="107504" y="3917528"/>
            <a:ext cx="8503087" cy="2880320"/>
          </a:xfrm>
          <a:prstGeom prst="rect">
            <a:avLst/>
          </a:prstGeom>
        </p:spPr>
      </p:pic>
      <p:sp>
        <p:nvSpPr>
          <p:cNvPr id="10" name="文字方塊 9">
            <a:extLst>
              <a:ext uri="{FF2B5EF4-FFF2-40B4-BE49-F238E27FC236}">
                <a16:creationId xmlns:a16="http://schemas.microsoft.com/office/drawing/2014/main" id="{D7F91CAD-CD34-74EF-9264-3C76E62EC1D6}"/>
              </a:ext>
            </a:extLst>
          </p:cNvPr>
          <p:cNvSpPr txBox="1"/>
          <p:nvPr/>
        </p:nvSpPr>
        <p:spPr>
          <a:xfrm>
            <a:off x="215008" y="1217876"/>
            <a:ext cx="8928992" cy="2585323"/>
          </a:xfrm>
          <a:prstGeom prst="rect">
            <a:avLst/>
          </a:prstGeom>
          <a:noFill/>
        </p:spPr>
        <p:txBody>
          <a:bodyPr wrap="square">
            <a:spAutoFit/>
          </a:bodyPr>
          <a:lstStyle/>
          <a:p>
            <a:pPr marL="342900" indent="-342900" algn="just" eaLnBrk="1" hangingPunct="1">
              <a:buFont typeface="Wingdings" panose="05000000000000000000" pitchFamily="2" charset="2"/>
              <a:buChar char="n"/>
            </a:pPr>
            <a:r>
              <a:rPr lang="zh-TW" altLang="en-US" sz="2400" dirty="0">
                <a:latin typeface="Arial Unicode MS" panose="020B0604020202020204" pitchFamily="34" charset="-120"/>
                <a:ea typeface="微軟正黑體" panose="020B0604030504040204" pitchFamily="34" charset="-120"/>
              </a:rPr>
              <a:t>電路接替</a:t>
            </a:r>
            <a:r>
              <a:rPr lang="zh-TW" altLang="zh-TW" sz="2400" dirty="0">
                <a:latin typeface="Arial Unicode MS" panose="020B0604020202020204" pitchFamily="34" charset="-120"/>
                <a:ea typeface="微軟正黑體" panose="020B0604030504040204" pitchFamily="34" charset="-120"/>
              </a:rPr>
              <a:t>：</a:t>
            </a:r>
            <a:endParaRPr lang="en-US" altLang="zh-TW" sz="2400" dirty="0">
              <a:latin typeface="Arial Unicode MS" panose="020B0604020202020204" pitchFamily="34" charset="-120"/>
              <a:ea typeface="微軟正黑體" panose="020B0604030504040204" pitchFamily="34" charset="-120"/>
            </a:endParaRPr>
          </a:p>
          <a:p>
            <a:pPr marL="800100" lvl="1" indent="-342900" algn="just" eaLnBrk="1" hangingPunct="1">
              <a:buFont typeface="Wingdings" panose="05000000000000000000" pitchFamily="2" charset="2"/>
              <a:buChar char="l"/>
            </a:pPr>
            <a:r>
              <a:rPr lang="zh-TW" altLang="en-US" dirty="0">
                <a:latin typeface="Arial Unicode MS" panose="020B0604020202020204" pitchFamily="34" charset="-120"/>
                <a:ea typeface="微軟正黑體" panose="020B0604030504040204" pitchFamily="34" charset="-120"/>
              </a:rPr>
              <a:t>將舊</a:t>
            </a:r>
            <a:r>
              <a:rPr lang="en-US" altLang="zh-TW" dirty="0">
                <a:latin typeface="Arial Unicode MS" panose="020B0604020202020204" pitchFamily="34" charset="-120"/>
                <a:ea typeface="微軟正黑體" panose="020B0604030504040204" pitchFamily="34" charset="-120"/>
              </a:rPr>
              <a:t>100G</a:t>
            </a:r>
            <a:r>
              <a:rPr lang="zh-TW" altLang="en-US" dirty="0">
                <a:latin typeface="Arial Unicode MS" panose="020B0604020202020204" pitchFamily="34" charset="-120"/>
                <a:ea typeface="微軟正黑體" panose="020B0604030504040204" pitchFamily="34" charset="-120"/>
              </a:rPr>
              <a:t>骨幹路由器與新</a:t>
            </a:r>
            <a:r>
              <a:rPr lang="en-US" altLang="zh-TW" dirty="0">
                <a:latin typeface="Arial Unicode MS" panose="020B0604020202020204" pitchFamily="34" charset="-120"/>
                <a:ea typeface="微軟正黑體" panose="020B0604030504040204" pitchFamily="34" charset="-120"/>
              </a:rPr>
              <a:t>400G</a:t>
            </a:r>
            <a:r>
              <a:rPr lang="zh-TW" altLang="en-US" dirty="0">
                <a:latin typeface="Arial Unicode MS" panose="020B0604020202020204" pitchFamily="34" charset="-120"/>
                <a:ea typeface="微軟正黑體" panose="020B0604030504040204" pitchFamily="34" charset="-120"/>
              </a:rPr>
              <a:t>骨幹路由器</a:t>
            </a:r>
            <a:r>
              <a:rPr lang="en-US" altLang="zh-TW" dirty="0">
                <a:latin typeface="Arial Unicode MS" panose="020B0604020202020204" pitchFamily="34" charset="-120"/>
                <a:ea typeface="微軟正黑體" panose="020B0604030504040204" pitchFamily="34" charset="-120"/>
              </a:rPr>
              <a:t>/</a:t>
            </a:r>
            <a:r>
              <a:rPr lang="zh-TW" altLang="en-US" dirty="0">
                <a:latin typeface="Arial Unicode MS" panose="020B0604020202020204" pitchFamily="34" charset="-120"/>
                <a:ea typeface="微軟正黑體" panose="020B0604030504040204" pitchFamily="34" charset="-120"/>
              </a:rPr>
              <a:t>骨幹交換器介面銜接</a:t>
            </a:r>
            <a:r>
              <a:rPr lang="en-US" altLang="zh-TW" dirty="0">
                <a:latin typeface="Arial Unicode MS" panose="020B0604020202020204" pitchFamily="34" charset="-120"/>
                <a:ea typeface="微軟正黑體" panose="020B0604030504040204" pitchFamily="34" charset="-120"/>
              </a:rPr>
              <a:t> </a:t>
            </a:r>
          </a:p>
          <a:p>
            <a:pPr marL="342900" indent="-342900" algn="just" eaLnBrk="1" hangingPunct="1">
              <a:buFont typeface="Wingdings" panose="05000000000000000000" pitchFamily="2" charset="2"/>
              <a:buChar char="n"/>
            </a:pPr>
            <a:r>
              <a:rPr lang="zh-TW" altLang="en-US" sz="2400" dirty="0">
                <a:latin typeface="Arial Unicode MS" panose="020B0604020202020204" pitchFamily="34" charset="-120"/>
                <a:ea typeface="微軟正黑體" panose="020B0604030504040204" pitchFamily="34" charset="-120"/>
              </a:rPr>
              <a:t>骨幹租用光纖切換</a:t>
            </a:r>
            <a:r>
              <a:rPr lang="zh-TW" altLang="zh-TW" sz="2400" dirty="0">
                <a:latin typeface="Arial Unicode MS" panose="020B0604020202020204" pitchFamily="34" charset="-120"/>
                <a:ea typeface="微軟正黑體" panose="020B0604030504040204" pitchFamily="34" charset="-120"/>
              </a:rPr>
              <a:t>：</a:t>
            </a:r>
            <a:endParaRPr lang="en-US" altLang="zh-TW" sz="2400" dirty="0">
              <a:latin typeface="Arial Unicode MS" panose="020B0604020202020204" pitchFamily="34" charset="-120"/>
              <a:ea typeface="微軟正黑體" panose="020B0604030504040204" pitchFamily="34" charset="-120"/>
            </a:endParaRPr>
          </a:p>
          <a:p>
            <a:pPr marL="800100" lvl="1" indent="-342900" algn="just" eaLnBrk="1" hangingPunct="1">
              <a:buFont typeface="Wingdings" panose="05000000000000000000" pitchFamily="2" charset="2"/>
              <a:buChar char="l"/>
            </a:pPr>
            <a:r>
              <a:rPr lang="zh-TW" altLang="en-US" dirty="0">
                <a:latin typeface="Arial Unicode MS" panose="020B0604020202020204" pitchFamily="34" charset="-120"/>
                <a:ea typeface="微軟正黑體" panose="020B0604030504040204" pitchFamily="34" charset="-120"/>
              </a:rPr>
              <a:t>將舊</a:t>
            </a:r>
            <a:r>
              <a:rPr lang="en-US" altLang="zh-TW" dirty="0">
                <a:latin typeface="Arial Unicode MS" panose="020B0604020202020204" pitchFamily="34" charset="-120"/>
                <a:ea typeface="微軟正黑體" panose="020B0604030504040204" pitchFamily="34" charset="-120"/>
              </a:rPr>
              <a:t>100G ROADM</a:t>
            </a:r>
            <a:r>
              <a:rPr lang="zh-TW" altLang="en-US" dirty="0">
                <a:latin typeface="Arial Unicode MS" panose="020B0604020202020204" pitchFamily="34" charset="-120"/>
                <a:ea typeface="微軟正黑體" panose="020B0604030504040204" pitchFamily="34" charset="-120"/>
              </a:rPr>
              <a:t>系統的租用光纖切換至新</a:t>
            </a:r>
            <a:r>
              <a:rPr lang="en-US" altLang="zh-TW" dirty="0">
                <a:latin typeface="Arial Unicode MS" panose="020B0604020202020204" pitchFamily="34" charset="-120"/>
                <a:ea typeface="微軟正黑體" panose="020B0604030504040204" pitchFamily="34" charset="-120"/>
              </a:rPr>
              <a:t>400G ROADM</a:t>
            </a:r>
            <a:r>
              <a:rPr lang="zh-TW" altLang="en-US" dirty="0">
                <a:latin typeface="Arial Unicode MS" panose="020B0604020202020204" pitchFamily="34" charset="-120"/>
                <a:ea typeface="微軟正黑體" panose="020B0604030504040204" pitchFamily="34" charset="-120"/>
              </a:rPr>
              <a:t>系統</a:t>
            </a:r>
            <a:endParaRPr lang="en-US" altLang="zh-TW" dirty="0">
              <a:latin typeface="Arial Unicode MS" panose="020B0604020202020204" pitchFamily="34" charset="-120"/>
              <a:ea typeface="微軟正黑體" panose="020B0604030504040204" pitchFamily="34" charset="-120"/>
            </a:endParaRPr>
          </a:p>
          <a:p>
            <a:pPr marL="800100" lvl="1" indent="-342900" algn="just" eaLnBrk="1" hangingPunct="1">
              <a:buFont typeface="Wingdings" panose="05000000000000000000" pitchFamily="2" charset="2"/>
              <a:buChar char="l"/>
            </a:pPr>
            <a:r>
              <a:rPr lang="zh-TW" altLang="en-US" dirty="0">
                <a:latin typeface="Arial Unicode MS" panose="020B0604020202020204" pitchFamily="34" charset="-120"/>
                <a:ea typeface="微軟正黑體" panose="020B0604030504040204" pitchFamily="34" charset="-120"/>
              </a:rPr>
              <a:t>完備新世代</a:t>
            </a:r>
            <a:r>
              <a:rPr lang="en-US" altLang="zh-TW" dirty="0">
                <a:latin typeface="Arial Unicode MS" panose="020B0604020202020204" pitchFamily="34" charset="-120"/>
                <a:ea typeface="微軟正黑體" panose="020B0604030504040204" pitchFamily="34" charset="-120"/>
              </a:rPr>
              <a:t>400G ROADM</a:t>
            </a:r>
            <a:r>
              <a:rPr lang="zh-TW" altLang="en-US" dirty="0">
                <a:latin typeface="Arial Unicode MS" panose="020B0604020202020204" pitchFamily="34" charset="-120"/>
                <a:ea typeface="微軟正黑體" panose="020B0604030504040204" pitchFamily="34" charset="-120"/>
              </a:rPr>
              <a:t>光傳輸骨幹網路架構</a:t>
            </a:r>
            <a:endParaRPr lang="en-US" altLang="zh-TW" dirty="0">
              <a:latin typeface="Arial Unicode MS" panose="020B0604020202020204" pitchFamily="34" charset="-120"/>
              <a:ea typeface="微軟正黑體" panose="020B0604030504040204" pitchFamily="34" charset="-120"/>
            </a:endParaRPr>
          </a:p>
          <a:p>
            <a:pPr marL="342900" indent="-342900" algn="just" eaLnBrk="1" hangingPunct="1">
              <a:buFont typeface="Wingdings" panose="05000000000000000000" pitchFamily="2" charset="2"/>
              <a:buChar char="n"/>
            </a:pPr>
            <a:r>
              <a:rPr lang="zh-TW" altLang="en-US" sz="2400" dirty="0">
                <a:latin typeface="Arial Unicode MS" panose="020B0604020202020204" pitchFamily="34" charset="-120"/>
                <a:ea typeface="微軟正黑體" panose="020B0604030504040204" pitchFamily="34" charset="-120"/>
              </a:rPr>
              <a:t>服務移轉</a:t>
            </a:r>
            <a:r>
              <a:rPr lang="zh-TW" altLang="zh-TW" sz="2400" dirty="0">
                <a:latin typeface="Arial Unicode MS" panose="020B0604020202020204" pitchFamily="34" charset="-120"/>
                <a:ea typeface="微軟正黑體" panose="020B0604030504040204" pitchFamily="34" charset="-120"/>
              </a:rPr>
              <a:t>：</a:t>
            </a:r>
            <a:endParaRPr lang="en-US" altLang="zh-TW" sz="2400" dirty="0">
              <a:latin typeface="Arial Unicode MS" panose="020B0604020202020204" pitchFamily="34" charset="-120"/>
              <a:ea typeface="微軟正黑體" panose="020B0604030504040204" pitchFamily="34" charset="-120"/>
            </a:endParaRPr>
          </a:p>
          <a:p>
            <a:pPr marL="800100" lvl="1" indent="-342900" algn="just" eaLnBrk="1" hangingPunct="1">
              <a:buFont typeface="Wingdings" panose="05000000000000000000" pitchFamily="2" charset="2"/>
              <a:buChar char="l"/>
            </a:pPr>
            <a:r>
              <a:rPr lang="zh-TW" altLang="en-US" dirty="0">
                <a:latin typeface="Arial Unicode MS" panose="020B0604020202020204" pitchFamily="34" charset="-120"/>
                <a:ea typeface="微軟正黑體" panose="020B0604030504040204" pitchFamily="34" charset="-120"/>
              </a:rPr>
              <a:t>將連線單位服務</a:t>
            </a:r>
            <a:r>
              <a:rPr lang="en-US" altLang="zh-TW" dirty="0">
                <a:latin typeface="Arial Unicode MS" panose="020B0604020202020204" pitchFamily="34" charset="-120"/>
                <a:ea typeface="微軟正黑體" panose="020B0604030504040204" pitchFamily="34" charset="-120"/>
              </a:rPr>
              <a:t>(</a:t>
            </a:r>
            <a:r>
              <a:rPr lang="zh-TW" altLang="en-US" dirty="0">
                <a:latin typeface="Arial Unicode MS" panose="020B0604020202020204" pitchFamily="34" charset="-120"/>
                <a:ea typeface="微軟正黑體" panose="020B0604030504040204" pitchFamily="34" charset="-120"/>
              </a:rPr>
              <a:t>電路</a:t>
            </a:r>
            <a:r>
              <a:rPr lang="en-US" altLang="zh-TW" dirty="0">
                <a:latin typeface="Arial Unicode MS" panose="020B0604020202020204" pitchFamily="34" charset="-120"/>
                <a:ea typeface="微軟正黑體" panose="020B0604030504040204" pitchFamily="34" charset="-120"/>
              </a:rPr>
              <a:t>)</a:t>
            </a:r>
            <a:r>
              <a:rPr lang="zh-TW" altLang="en-US" dirty="0">
                <a:latin typeface="Arial Unicode MS" panose="020B0604020202020204" pitchFamily="34" charset="-120"/>
                <a:ea typeface="微軟正黑體" panose="020B0604030504040204" pitchFamily="34" charset="-120"/>
              </a:rPr>
              <a:t>改接移轉至</a:t>
            </a:r>
            <a:r>
              <a:rPr lang="en-US" altLang="zh-TW" dirty="0">
                <a:latin typeface="Arial Unicode MS" panose="020B0604020202020204" pitchFamily="34" charset="-120"/>
                <a:ea typeface="微軟正黑體" panose="020B0604030504040204" pitchFamily="34" charset="-120"/>
              </a:rPr>
              <a:t>400G</a:t>
            </a:r>
            <a:r>
              <a:rPr lang="zh-TW" altLang="en-US" dirty="0">
                <a:latin typeface="Arial Unicode MS" panose="020B0604020202020204" pitchFamily="34" charset="-120"/>
                <a:ea typeface="微軟正黑體" panose="020B0604030504040204" pitchFamily="34" charset="-120"/>
              </a:rPr>
              <a:t>骨幹路由器</a:t>
            </a:r>
            <a:r>
              <a:rPr lang="en-US" altLang="zh-TW" dirty="0">
                <a:latin typeface="Arial Unicode MS" panose="020B0604020202020204" pitchFamily="34" charset="-120"/>
                <a:ea typeface="微軟正黑體" panose="020B0604030504040204" pitchFamily="34" charset="-120"/>
              </a:rPr>
              <a:t>/</a:t>
            </a:r>
            <a:r>
              <a:rPr lang="zh-TW" altLang="en-US" dirty="0">
                <a:latin typeface="Arial Unicode MS" panose="020B0604020202020204" pitchFamily="34" charset="-120"/>
                <a:ea typeface="微軟正黑體" panose="020B0604030504040204" pitchFamily="34" charset="-120"/>
              </a:rPr>
              <a:t>骨幹交換器</a:t>
            </a:r>
            <a:endParaRPr lang="en-US" altLang="zh-TW" dirty="0">
              <a:latin typeface="Arial Unicode MS" panose="020B0604020202020204" pitchFamily="34" charset="-120"/>
              <a:ea typeface="微軟正黑體" panose="020B0604030504040204" pitchFamily="34" charset="-120"/>
            </a:endParaRPr>
          </a:p>
          <a:p>
            <a:pPr marL="800100" lvl="1" indent="-342900" algn="just" eaLnBrk="1" hangingPunct="1">
              <a:buFont typeface="Wingdings" panose="05000000000000000000" pitchFamily="2" charset="2"/>
              <a:buChar char="l"/>
            </a:pPr>
            <a:endParaRPr lang="en-US" altLang="zh-TW" dirty="0">
              <a:latin typeface="Arial Unicode MS" panose="020B0604020202020204" pitchFamily="34" charset="-120"/>
              <a:ea typeface="微軟正黑體" panose="020B0604030504040204" pitchFamily="34" charset="-120"/>
            </a:endParaRPr>
          </a:p>
        </p:txBody>
      </p:sp>
      <p:sp>
        <p:nvSpPr>
          <p:cNvPr id="2" name="文字方塊 1">
            <a:extLst>
              <a:ext uri="{FF2B5EF4-FFF2-40B4-BE49-F238E27FC236}">
                <a16:creationId xmlns:a16="http://schemas.microsoft.com/office/drawing/2014/main" id="{B43629C4-288B-999B-A071-AC1CB9D17AB5}"/>
              </a:ext>
            </a:extLst>
          </p:cNvPr>
          <p:cNvSpPr txBox="1"/>
          <p:nvPr/>
        </p:nvSpPr>
        <p:spPr>
          <a:xfrm>
            <a:off x="2628764" y="3722511"/>
            <a:ext cx="1440160" cy="369332"/>
          </a:xfrm>
          <a:prstGeom prst="rect">
            <a:avLst/>
          </a:prstGeom>
          <a:noFill/>
        </p:spPr>
        <p:txBody>
          <a:bodyPr wrap="square">
            <a:spAutoFit/>
          </a:bodyPr>
          <a:lstStyle/>
          <a:p>
            <a:r>
              <a:rPr lang="en-US" altLang="zh-TW" sz="1800" b="1" dirty="0">
                <a:latin typeface="+mn-lt"/>
                <a:ea typeface="微軟正黑體" panose="020B0604030504040204" pitchFamily="34" charset="-120"/>
              </a:rPr>
              <a:t>2026/Q2</a:t>
            </a:r>
            <a:r>
              <a:rPr lang="zh-TW" altLang="en-US" sz="1800" b="1" dirty="0">
                <a:latin typeface="+mn-lt"/>
                <a:ea typeface="微軟正黑體" panose="020B0604030504040204" pitchFamily="34" charset="-120"/>
              </a:rPr>
              <a:t>前</a:t>
            </a:r>
            <a:endParaRPr lang="zh-TW" altLang="en-US" dirty="0">
              <a:latin typeface="+mn-lt"/>
            </a:endParaRPr>
          </a:p>
        </p:txBody>
      </p:sp>
      <p:sp>
        <p:nvSpPr>
          <p:cNvPr id="3" name="文字方塊 2">
            <a:extLst>
              <a:ext uri="{FF2B5EF4-FFF2-40B4-BE49-F238E27FC236}">
                <a16:creationId xmlns:a16="http://schemas.microsoft.com/office/drawing/2014/main" id="{6FCF8EFE-62AB-F3FF-9DB1-028936C30A57}"/>
              </a:ext>
            </a:extLst>
          </p:cNvPr>
          <p:cNvSpPr txBox="1"/>
          <p:nvPr/>
        </p:nvSpPr>
        <p:spPr>
          <a:xfrm>
            <a:off x="602813" y="3732862"/>
            <a:ext cx="1440160" cy="369332"/>
          </a:xfrm>
          <a:prstGeom prst="rect">
            <a:avLst/>
          </a:prstGeom>
          <a:noFill/>
        </p:spPr>
        <p:txBody>
          <a:bodyPr wrap="square">
            <a:spAutoFit/>
          </a:bodyPr>
          <a:lstStyle/>
          <a:p>
            <a:r>
              <a:rPr lang="en-US" altLang="zh-TW" sz="1800" b="1" dirty="0">
                <a:latin typeface="+mn-lt"/>
                <a:ea typeface="微軟正黑體" panose="020B0604030504040204" pitchFamily="34" charset="-120"/>
              </a:rPr>
              <a:t>2026/Q2</a:t>
            </a:r>
            <a:r>
              <a:rPr lang="zh-TW" altLang="en-US" sz="1800" b="1" dirty="0">
                <a:latin typeface="+mn-lt"/>
                <a:ea typeface="微軟正黑體" panose="020B0604030504040204" pitchFamily="34" charset="-120"/>
              </a:rPr>
              <a:t>前</a:t>
            </a:r>
            <a:endParaRPr lang="zh-TW" altLang="en-US" dirty="0">
              <a:latin typeface="+mn-lt"/>
            </a:endParaRPr>
          </a:p>
        </p:txBody>
      </p:sp>
      <p:sp>
        <p:nvSpPr>
          <p:cNvPr id="4" name="文字方塊 3">
            <a:extLst>
              <a:ext uri="{FF2B5EF4-FFF2-40B4-BE49-F238E27FC236}">
                <a16:creationId xmlns:a16="http://schemas.microsoft.com/office/drawing/2014/main" id="{D9092712-1142-7C82-4CD1-B117A8A629D6}"/>
              </a:ext>
            </a:extLst>
          </p:cNvPr>
          <p:cNvSpPr txBox="1"/>
          <p:nvPr/>
        </p:nvSpPr>
        <p:spPr>
          <a:xfrm>
            <a:off x="6498890" y="3688870"/>
            <a:ext cx="1761728" cy="369332"/>
          </a:xfrm>
          <a:prstGeom prst="rect">
            <a:avLst/>
          </a:prstGeom>
          <a:noFill/>
        </p:spPr>
        <p:txBody>
          <a:bodyPr wrap="square">
            <a:spAutoFit/>
          </a:bodyPr>
          <a:lstStyle/>
          <a:p>
            <a:r>
              <a:rPr lang="en-US" altLang="zh-TW" sz="1800" b="1" dirty="0">
                <a:latin typeface="+mn-lt"/>
                <a:ea typeface="微軟正黑體" panose="020B0604030504040204" pitchFamily="34" charset="-120"/>
              </a:rPr>
              <a:t>2026/Q3~</a:t>
            </a:r>
            <a:endParaRPr lang="zh-TW" altLang="en-US" dirty="0">
              <a:latin typeface="+mn-lt"/>
            </a:endParaRPr>
          </a:p>
        </p:txBody>
      </p:sp>
      <p:sp>
        <p:nvSpPr>
          <p:cNvPr id="5" name="文字方塊 4">
            <a:extLst>
              <a:ext uri="{FF2B5EF4-FFF2-40B4-BE49-F238E27FC236}">
                <a16:creationId xmlns:a16="http://schemas.microsoft.com/office/drawing/2014/main" id="{277BD5C8-5AC1-716B-9565-A45ED7E78276}"/>
              </a:ext>
            </a:extLst>
          </p:cNvPr>
          <p:cNvSpPr txBox="1"/>
          <p:nvPr/>
        </p:nvSpPr>
        <p:spPr>
          <a:xfrm>
            <a:off x="4456729" y="3722511"/>
            <a:ext cx="1692188" cy="369332"/>
          </a:xfrm>
          <a:prstGeom prst="rect">
            <a:avLst/>
          </a:prstGeom>
          <a:noFill/>
        </p:spPr>
        <p:txBody>
          <a:bodyPr wrap="square">
            <a:spAutoFit/>
          </a:bodyPr>
          <a:lstStyle/>
          <a:p>
            <a:r>
              <a:rPr lang="en-US" altLang="zh-TW" sz="1800" b="1" dirty="0">
                <a:latin typeface="+mn-lt"/>
                <a:ea typeface="微軟正黑體" panose="020B0604030504040204" pitchFamily="34" charset="-120"/>
              </a:rPr>
              <a:t>2026/Q2</a:t>
            </a:r>
            <a:r>
              <a:rPr lang="en-US" altLang="zh-TW" b="1" dirty="0">
                <a:latin typeface="+mn-lt"/>
                <a:ea typeface="微軟正黑體" panose="020B0604030504040204" pitchFamily="34" charset="-120"/>
              </a:rPr>
              <a:t>~Q3</a:t>
            </a:r>
            <a:endParaRPr lang="zh-TW" altLang="en-US" dirty="0">
              <a:latin typeface="+mn-lt"/>
            </a:endParaRPr>
          </a:p>
        </p:txBody>
      </p:sp>
      <p:pic>
        <p:nvPicPr>
          <p:cNvPr id="9" name="圖片 8">
            <a:extLst>
              <a:ext uri="{FF2B5EF4-FFF2-40B4-BE49-F238E27FC236}">
                <a16:creationId xmlns:a16="http://schemas.microsoft.com/office/drawing/2014/main" id="{ECA9C510-86BD-CA85-B60E-32B85AAD5B3F}"/>
              </a:ext>
            </a:extLst>
          </p:cNvPr>
          <p:cNvPicPr>
            <a:picLocks noChangeAspect="1"/>
          </p:cNvPicPr>
          <p:nvPr/>
        </p:nvPicPr>
        <p:blipFill>
          <a:blip r:embed="rId3"/>
          <a:stretch>
            <a:fillRect/>
          </a:stretch>
        </p:blipFill>
        <p:spPr>
          <a:xfrm>
            <a:off x="6839694" y="5517232"/>
            <a:ext cx="1080120" cy="958899"/>
          </a:xfrm>
          <a:prstGeom prst="rect">
            <a:avLst/>
          </a:prstGeom>
        </p:spPr>
      </p:pic>
    </p:spTree>
    <p:extLst>
      <p:ext uri="{BB962C8B-B14F-4D97-AF65-F5344CB8AC3E}">
        <p14:creationId xmlns:p14="http://schemas.microsoft.com/office/powerpoint/2010/main" val="42613836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5">
            <a:extLst>
              <a:ext uri="{FF2B5EF4-FFF2-40B4-BE49-F238E27FC236}">
                <a16:creationId xmlns:a16="http://schemas.microsoft.com/office/drawing/2014/main" id="{79380F66-5ED2-09D8-E7D0-C425B0F28A74}"/>
              </a:ext>
            </a:extLst>
          </p:cNvPr>
          <p:cNvSpPr>
            <a:spLocks noGrp="1"/>
          </p:cNvSpPr>
          <p:nvPr>
            <p:ph type="title"/>
          </p:nvPr>
        </p:nvSpPr>
        <p:spPr>
          <a:xfrm>
            <a:off x="-811" y="548680"/>
            <a:ext cx="7844333" cy="725120"/>
          </a:xfrm>
        </p:spPr>
        <p:txBody>
          <a:bodyPr/>
          <a:lstStyle/>
          <a:p>
            <a:r>
              <a:rPr lang="zh-TW" altLang="en-US" b="1" dirty="0">
                <a:solidFill>
                  <a:schemeClr val="accent2">
                    <a:lumMod val="50000"/>
                  </a:schemeClr>
                </a:solidFill>
                <a:latin typeface="Arial Unicode MS" panose="020B0604020202020204" pitchFamily="34" charset="-120"/>
                <a:ea typeface="微軟正黑體" panose="020B0604030504040204" pitchFamily="34" charset="-120"/>
              </a:rPr>
              <a:t>租用光纖切換至新</a:t>
            </a:r>
            <a:r>
              <a:rPr lang="en-US" altLang="zh-TW" b="1" dirty="0">
                <a:solidFill>
                  <a:schemeClr val="accent2">
                    <a:lumMod val="50000"/>
                  </a:schemeClr>
                </a:solidFill>
                <a:latin typeface="Arial Unicode MS" panose="020B0604020202020204" pitchFamily="34" charset="-120"/>
                <a:ea typeface="微軟正黑體" panose="020B0604030504040204" pitchFamily="34" charset="-120"/>
              </a:rPr>
              <a:t>400G ROADM</a:t>
            </a:r>
            <a:r>
              <a:rPr lang="zh-TW" altLang="en-US" b="1" dirty="0">
                <a:solidFill>
                  <a:schemeClr val="accent2">
                    <a:lumMod val="50000"/>
                  </a:schemeClr>
                </a:solidFill>
                <a:latin typeface="Arial Unicode MS" panose="020B0604020202020204" pitchFamily="34" charset="-120"/>
                <a:ea typeface="微軟正黑體" panose="020B0604030504040204" pitchFamily="34" charset="-120"/>
              </a:rPr>
              <a:t>系統</a:t>
            </a:r>
          </a:p>
        </p:txBody>
      </p:sp>
      <p:pic>
        <p:nvPicPr>
          <p:cNvPr id="8" name="圖片 7">
            <a:extLst>
              <a:ext uri="{FF2B5EF4-FFF2-40B4-BE49-F238E27FC236}">
                <a16:creationId xmlns:a16="http://schemas.microsoft.com/office/drawing/2014/main" id="{8BAD84E3-86D7-C8D2-3FCD-840308FD64CA}"/>
              </a:ext>
            </a:extLst>
          </p:cNvPr>
          <p:cNvPicPr>
            <a:picLocks noChangeAspect="1"/>
          </p:cNvPicPr>
          <p:nvPr/>
        </p:nvPicPr>
        <p:blipFill>
          <a:blip r:embed="rId2"/>
          <a:stretch>
            <a:fillRect/>
          </a:stretch>
        </p:blipFill>
        <p:spPr>
          <a:xfrm>
            <a:off x="97666" y="2348880"/>
            <a:ext cx="8948667" cy="3960440"/>
          </a:xfrm>
          <a:prstGeom prst="rect">
            <a:avLst/>
          </a:prstGeom>
        </p:spPr>
      </p:pic>
      <p:sp>
        <p:nvSpPr>
          <p:cNvPr id="10" name="文字方塊 9">
            <a:extLst>
              <a:ext uri="{FF2B5EF4-FFF2-40B4-BE49-F238E27FC236}">
                <a16:creationId xmlns:a16="http://schemas.microsoft.com/office/drawing/2014/main" id="{8FBD2D09-95BE-BBF0-A249-359F83028341}"/>
              </a:ext>
            </a:extLst>
          </p:cNvPr>
          <p:cNvSpPr txBox="1"/>
          <p:nvPr/>
        </p:nvSpPr>
        <p:spPr>
          <a:xfrm>
            <a:off x="323528" y="1333217"/>
            <a:ext cx="8496944" cy="1015663"/>
          </a:xfrm>
          <a:prstGeom prst="rect">
            <a:avLst/>
          </a:prstGeom>
          <a:noFill/>
        </p:spPr>
        <p:txBody>
          <a:bodyPr wrap="square">
            <a:spAutoFit/>
          </a:bodyPr>
          <a:lstStyle/>
          <a:p>
            <a:pPr marL="342900" indent="-342900" algn="just" eaLnBrk="1" hangingPunct="1">
              <a:buFont typeface="Wingdings" panose="05000000000000000000" pitchFamily="2" charset="2"/>
              <a:buChar char="n"/>
            </a:pPr>
            <a:r>
              <a:rPr lang="zh-TW" altLang="en-US" sz="2400" dirty="0">
                <a:latin typeface="Arial Unicode MS" panose="020B0604020202020204" pitchFamily="34" charset="-120"/>
                <a:ea typeface="微軟正黑體" panose="020B0604030504040204" pitchFamily="34" charset="-120"/>
              </a:rPr>
              <a:t>骨幹租用光纖切換</a:t>
            </a:r>
            <a:r>
              <a:rPr lang="en-US" altLang="zh-TW" sz="2400" dirty="0">
                <a:latin typeface="Arial Unicode MS" panose="020B0604020202020204" pitchFamily="34" charset="-120"/>
                <a:ea typeface="微軟正黑體" panose="020B0604030504040204" pitchFamily="34" charset="-120"/>
              </a:rPr>
              <a:t>(</a:t>
            </a:r>
            <a:r>
              <a:rPr lang="en-US" altLang="zh-TW" sz="2400" dirty="0">
                <a:solidFill>
                  <a:srgbClr val="C00000"/>
                </a:solidFill>
                <a:latin typeface="Arial Unicode MS" panose="020B0604020202020204" pitchFamily="34" charset="-120"/>
                <a:ea typeface="微軟正黑體" panose="020B0604030504040204" pitchFamily="34" charset="-120"/>
              </a:rPr>
              <a:t>115/6/18</a:t>
            </a:r>
            <a:r>
              <a:rPr lang="zh-TW" altLang="en-US" sz="2400" dirty="0">
                <a:solidFill>
                  <a:srgbClr val="C00000"/>
                </a:solidFill>
                <a:latin typeface="Arial Unicode MS" panose="020B0604020202020204" pitchFamily="34" charset="-120"/>
                <a:ea typeface="微軟正黑體" panose="020B0604030504040204" pitchFamily="34" charset="-120"/>
              </a:rPr>
              <a:t>已全數完成</a:t>
            </a:r>
            <a:r>
              <a:rPr lang="en-US" altLang="zh-TW" sz="2400" dirty="0">
                <a:latin typeface="Arial Unicode MS" panose="020B0604020202020204" pitchFamily="34" charset="-120"/>
                <a:ea typeface="微軟正黑體" panose="020B0604030504040204" pitchFamily="34" charset="-120"/>
              </a:rPr>
              <a:t>)</a:t>
            </a:r>
            <a:r>
              <a:rPr lang="zh-TW" altLang="zh-TW" sz="2400" dirty="0">
                <a:latin typeface="Arial Unicode MS" panose="020B0604020202020204" pitchFamily="34" charset="-120"/>
                <a:ea typeface="微軟正黑體" panose="020B0604030504040204" pitchFamily="34" charset="-120"/>
              </a:rPr>
              <a:t>：</a:t>
            </a:r>
            <a:endParaRPr lang="en-US" altLang="zh-TW" sz="2400" dirty="0">
              <a:latin typeface="Arial Unicode MS" panose="020B0604020202020204" pitchFamily="34" charset="-120"/>
              <a:ea typeface="微軟正黑體" panose="020B0604030504040204" pitchFamily="34" charset="-120"/>
            </a:endParaRPr>
          </a:p>
          <a:p>
            <a:pPr marL="800100" lvl="1" indent="-342900" algn="just" eaLnBrk="1" hangingPunct="1">
              <a:buFont typeface="Wingdings" panose="05000000000000000000" pitchFamily="2" charset="2"/>
              <a:buChar char="l"/>
            </a:pPr>
            <a:r>
              <a:rPr lang="zh-TW" altLang="en-US" dirty="0">
                <a:latin typeface="Arial Unicode MS" panose="020B0604020202020204" pitchFamily="34" charset="-120"/>
                <a:ea typeface="微軟正黑體" panose="020B0604030504040204" pitchFamily="34" charset="-120"/>
              </a:rPr>
              <a:t>將舊</a:t>
            </a:r>
            <a:r>
              <a:rPr lang="en-US" altLang="zh-TW" dirty="0">
                <a:latin typeface="Arial Unicode MS" panose="020B0604020202020204" pitchFamily="34" charset="-120"/>
                <a:ea typeface="微軟正黑體" panose="020B0604030504040204" pitchFamily="34" charset="-120"/>
              </a:rPr>
              <a:t>100G ROADM</a:t>
            </a:r>
            <a:r>
              <a:rPr lang="zh-TW" altLang="en-US" dirty="0">
                <a:latin typeface="Arial Unicode MS" panose="020B0604020202020204" pitchFamily="34" charset="-120"/>
                <a:ea typeface="微軟正黑體" panose="020B0604030504040204" pitchFamily="34" charset="-120"/>
              </a:rPr>
              <a:t>系統的租用光纖</a:t>
            </a:r>
            <a:r>
              <a:rPr lang="en-US" altLang="zh-TW" dirty="0">
                <a:latin typeface="Arial Unicode MS" panose="020B0604020202020204" pitchFamily="34" charset="-120"/>
                <a:ea typeface="微軟正黑體" panose="020B0604030504040204" pitchFamily="34" charset="-120"/>
              </a:rPr>
              <a:t>(</a:t>
            </a:r>
            <a:r>
              <a:rPr lang="zh-TW" altLang="en-US" dirty="0">
                <a:latin typeface="Arial Unicode MS" panose="020B0604020202020204" pitchFamily="34" charset="-120"/>
                <a:ea typeface="微軟正黑體" panose="020B0604030504040204" pitchFamily="34" charset="-120"/>
              </a:rPr>
              <a:t>共計</a:t>
            </a:r>
            <a:r>
              <a:rPr lang="en-US" altLang="zh-TW" dirty="0">
                <a:latin typeface="Arial Unicode MS" panose="020B0604020202020204" pitchFamily="34" charset="-120"/>
                <a:ea typeface="微軟正黑體" panose="020B0604030504040204" pitchFamily="34" charset="-120"/>
              </a:rPr>
              <a:t>12</a:t>
            </a:r>
            <a:r>
              <a:rPr lang="zh-TW" altLang="en-US" dirty="0">
                <a:latin typeface="Arial Unicode MS" panose="020B0604020202020204" pitchFamily="34" charset="-120"/>
                <a:ea typeface="微軟正黑體" panose="020B0604030504040204" pitchFamily="34" charset="-120"/>
              </a:rPr>
              <a:t>條</a:t>
            </a:r>
            <a:r>
              <a:rPr lang="en-US" altLang="zh-TW" dirty="0">
                <a:latin typeface="Arial Unicode MS" panose="020B0604020202020204" pitchFamily="34" charset="-120"/>
                <a:ea typeface="微軟正黑體" panose="020B0604030504040204" pitchFamily="34" charset="-120"/>
              </a:rPr>
              <a:t>)</a:t>
            </a:r>
            <a:r>
              <a:rPr lang="zh-TW" altLang="en-US" dirty="0">
                <a:latin typeface="Arial Unicode MS" panose="020B0604020202020204" pitchFamily="34" charset="-120"/>
                <a:ea typeface="微軟正黑體" panose="020B0604030504040204" pitchFamily="34" charset="-120"/>
              </a:rPr>
              <a:t>切換至新</a:t>
            </a:r>
            <a:r>
              <a:rPr lang="en-US" altLang="zh-TW" dirty="0">
                <a:latin typeface="Arial Unicode MS" panose="020B0604020202020204" pitchFamily="34" charset="-120"/>
                <a:ea typeface="微軟正黑體" panose="020B0604030504040204" pitchFamily="34" charset="-120"/>
              </a:rPr>
              <a:t>400G ROADM</a:t>
            </a:r>
            <a:r>
              <a:rPr lang="zh-TW" altLang="en-US" dirty="0">
                <a:latin typeface="Arial Unicode MS" panose="020B0604020202020204" pitchFamily="34" charset="-120"/>
                <a:ea typeface="微軟正黑體" panose="020B0604030504040204" pitchFamily="34" charset="-120"/>
              </a:rPr>
              <a:t>系統</a:t>
            </a:r>
            <a:endParaRPr lang="en-US" altLang="zh-TW" dirty="0">
              <a:latin typeface="Arial Unicode MS" panose="020B0604020202020204" pitchFamily="34" charset="-120"/>
              <a:ea typeface="微軟正黑體" panose="020B0604030504040204" pitchFamily="34" charset="-120"/>
            </a:endParaRPr>
          </a:p>
          <a:p>
            <a:pPr marL="800100" lvl="1" indent="-342900" algn="just" eaLnBrk="1" hangingPunct="1">
              <a:buFont typeface="Wingdings" panose="05000000000000000000" pitchFamily="2" charset="2"/>
              <a:buChar char="l"/>
            </a:pPr>
            <a:r>
              <a:rPr lang="zh-TW" altLang="en-US" dirty="0">
                <a:latin typeface="Arial Unicode MS" panose="020B0604020202020204" pitchFamily="34" charset="-120"/>
                <a:ea typeface="微軟正黑體" panose="020B0604030504040204" pitchFamily="34" charset="-120"/>
              </a:rPr>
              <a:t>完備新世代</a:t>
            </a:r>
            <a:r>
              <a:rPr lang="en-US" altLang="zh-TW" dirty="0">
                <a:latin typeface="Arial Unicode MS" panose="020B0604020202020204" pitchFamily="34" charset="-120"/>
                <a:ea typeface="微軟正黑體" panose="020B0604030504040204" pitchFamily="34" charset="-120"/>
              </a:rPr>
              <a:t>400G ROADM</a:t>
            </a:r>
            <a:r>
              <a:rPr lang="zh-TW" altLang="en-US" dirty="0">
                <a:latin typeface="Arial Unicode MS" panose="020B0604020202020204" pitchFamily="34" charset="-120"/>
                <a:ea typeface="微軟正黑體" panose="020B0604030504040204" pitchFamily="34" charset="-120"/>
              </a:rPr>
              <a:t>光傳輸骨幹網路架構</a:t>
            </a:r>
            <a:endParaRPr lang="en-US" altLang="zh-TW" dirty="0">
              <a:latin typeface="Arial Unicode MS" panose="020B0604020202020204" pitchFamily="34" charset="-120"/>
              <a:ea typeface="微軟正黑體" panose="020B0604030504040204" pitchFamily="34" charset="-120"/>
            </a:endParaRPr>
          </a:p>
        </p:txBody>
      </p:sp>
    </p:spTree>
    <p:extLst>
      <p:ext uri="{BB962C8B-B14F-4D97-AF65-F5344CB8AC3E}">
        <p14:creationId xmlns:p14="http://schemas.microsoft.com/office/powerpoint/2010/main" val="34035149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圖片 7">
            <a:extLst>
              <a:ext uri="{FF2B5EF4-FFF2-40B4-BE49-F238E27FC236}">
                <a16:creationId xmlns:a16="http://schemas.microsoft.com/office/drawing/2014/main" id="{C4F1A20F-7635-1805-B701-F904E4E7B6A4}"/>
              </a:ext>
            </a:extLst>
          </p:cNvPr>
          <p:cNvPicPr>
            <a:picLocks noChangeAspect="1"/>
          </p:cNvPicPr>
          <p:nvPr/>
        </p:nvPicPr>
        <p:blipFill>
          <a:blip r:embed="rId2"/>
          <a:stretch>
            <a:fillRect/>
          </a:stretch>
        </p:blipFill>
        <p:spPr>
          <a:xfrm>
            <a:off x="467545" y="2443128"/>
            <a:ext cx="7867024" cy="3794184"/>
          </a:xfrm>
          <a:prstGeom prst="rect">
            <a:avLst/>
          </a:prstGeom>
        </p:spPr>
      </p:pic>
      <p:sp>
        <p:nvSpPr>
          <p:cNvPr id="9" name="標題 5">
            <a:extLst>
              <a:ext uri="{FF2B5EF4-FFF2-40B4-BE49-F238E27FC236}">
                <a16:creationId xmlns:a16="http://schemas.microsoft.com/office/drawing/2014/main" id="{CA2FD9B8-BCA5-F816-2609-8E090DE9D0EC}"/>
              </a:ext>
            </a:extLst>
          </p:cNvPr>
          <p:cNvSpPr>
            <a:spLocks noGrp="1"/>
          </p:cNvSpPr>
          <p:nvPr>
            <p:ph type="title"/>
          </p:nvPr>
        </p:nvSpPr>
        <p:spPr>
          <a:xfrm>
            <a:off x="208923" y="548680"/>
            <a:ext cx="7718619" cy="725487"/>
          </a:xfrm>
        </p:spPr>
        <p:txBody>
          <a:bodyPr/>
          <a:lstStyle/>
          <a:p>
            <a:r>
              <a:rPr lang="zh-TW" altLang="en-US" b="1" dirty="0">
                <a:solidFill>
                  <a:schemeClr val="accent2">
                    <a:lumMod val="50000"/>
                  </a:schemeClr>
                </a:solidFill>
                <a:latin typeface="Arial Unicode MS" panose="020B0604020202020204" pitchFamily="34" charset="-120"/>
                <a:ea typeface="微軟正黑體" panose="020B0604030504040204" pitchFamily="34" charset="-120"/>
              </a:rPr>
              <a:t>完成</a:t>
            </a:r>
            <a:r>
              <a:rPr lang="en-US" altLang="zh-TW" b="1" dirty="0">
                <a:solidFill>
                  <a:schemeClr val="accent2">
                    <a:lumMod val="50000"/>
                  </a:schemeClr>
                </a:solidFill>
                <a:latin typeface="Arial Unicode MS" panose="020B0604020202020204" pitchFamily="34" charset="-120"/>
                <a:ea typeface="微軟正黑體" panose="020B0604030504040204" pitchFamily="34" charset="-120"/>
              </a:rPr>
              <a:t>TWAREN </a:t>
            </a:r>
            <a:r>
              <a:rPr lang="zh-TW" altLang="en-US" b="1" dirty="0">
                <a:solidFill>
                  <a:schemeClr val="accent2">
                    <a:lumMod val="50000"/>
                  </a:schemeClr>
                </a:solidFill>
                <a:latin typeface="Arial Unicode MS" panose="020B0604020202020204" pitchFamily="34" charset="-120"/>
                <a:ea typeface="微軟正黑體" panose="020B0604030504040204" pitchFamily="34" charset="-120"/>
              </a:rPr>
              <a:t>主節點新</a:t>
            </a:r>
            <a:r>
              <a:rPr lang="en-US" altLang="zh-TW" b="1" dirty="0">
                <a:solidFill>
                  <a:schemeClr val="accent2">
                    <a:lumMod val="50000"/>
                  </a:schemeClr>
                </a:solidFill>
                <a:latin typeface="Arial Unicode MS" panose="020B0604020202020204" pitchFamily="34" charset="-120"/>
                <a:ea typeface="微軟正黑體" panose="020B0604030504040204" pitchFamily="34" charset="-120"/>
              </a:rPr>
              <a:t>/</a:t>
            </a:r>
            <a:r>
              <a:rPr lang="zh-TW" altLang="en-US" b="1" dirty="0">
                <a:solidFill>
                  <a:schemeClr val="accent2">
                    <a:lumMod val="50000"/>
                  </a:schemeClr>
                </a:solidFill>
                <a:latin typeface="Arial Unicode MS" panose="020B0604020202020204" pitchFamily="34" charset="-120"/>
                <a:ea typeface="微軟正黑體" panose="020B0604030504040204" pitchFamily="34" charset="-120"/>
              </a:rPr>
              <a:t>舊骨幹串接</a:t>
            </a:r>
          </a:p>
        </p:txBody>
      </p:sp>
      <p:sp>
        <p:nvSpPr>
          <p:cNvPr id="11" name="文字方塊 10">
            <a:extLst>
              <a:ext uri="{FF2B5EF4-FFF2-40B4-BE49-F238E27FC236}">
                <a16:creationId xmlns:a16="http://schemas.microsoft.com/office/drawing/2014/main" id="{54A66D6C-7E41-F1CE-9894-9986B0C541B5}"/>
              </a:ext>
            </a:extLst>
          </p:cNvPr>
          <p:cNvSpPr txBox="1"/>
          <p:nvPr/>
        </p:nvSpPr>
        <p:spPr>
          <a:xfrm>
            <a:off x="212773" y="1354918"/>
            <a:ext cx="8862152" cy="707886"/>
          </a:xfrm>
          <a:prstGeom prst="rect">
            <a:avLst/>
          </a:prstGeom>
          <a:noFill/>
        </p:spPr>
        <p:txBody>
          <a:bodyPr wrap="square">
            <a:spAutoFit/>
          </a:bodyPr>
          <a:lstStyle/>
          <a:p>
            <a:pPr marL="285750" indent="-285750" algn="l">
              <a:buFont typeface="Wingdings" panose="05000000000000000000" pitchFamily="2" charset="2"/>
              <a:buChar char="n"/>
            </a:pPr>
            <a:r>
              <a:rPr lang="zh-TW" altLang="en-US" sz="2000" dirty="0">
                <a:latin typeface="Arial Unicode MS" panose="020B0604020202020204" pitchFamily="34" charset="-120"/>
                <a:ea typeface="標楷體" panose="03000509000000000000" pitchFamily="65" charset="-120"/>
              </a:rPr>
              <a:t>完成</a:t>
            </a:r>
            <a:r>
              <a:rPr lang="en-US" altLang="zh-TW" sz="2000" dirty="0">
                <a:latin typeface="Arial Unicode MS" panose="020B0604020202020204" pitchFamily="34" charset="-120"/>
                <a:ea typeface="標楷體" panose="03000509000000000000" pitchFamily="65" charset="-120"/>
              </a:rPr>
              <a:t>TWAREN  </a:t>
            </a:r>
            <a:r>
              <a:rPr lang="zh-TW" altLang="en-US" sz="2000" dirty="0">
                <a:latin typeface="Arial Unicode MS" panose="020B0604020202020204" pitchFamily="34" charset="-120"/>
                <a:ea typeface="標楷體" panose="03000509000000000000" pitchFamily="65" charset="-120"/>
              </a:rPr>
              <a:t>台南主節點 新</a:t>
            </a:r>
            <a:r>
              <a:rPr lang="en-US" altLang="zh-TW" sz="2000" dirty="0">
                <a:latin typeface="Arial Unicode MS" panose="020B0604020202020204" pitchFamily="34" charset="-120"/>
                <a:ea typeface="標楷體" panose="03000509000000000000" pitchFamily="65" charset="-120"/>
              </a:rPr>
              <a:t>/</a:t>
            </a:r>
            <a:r>
              <a:rPr lang="zh-TW" altLang="en-US" sz="2000" dirty="0">
                <a:latin typeface="Arial Unicode MS" panose="020B0604020202020204" pitchFamily="34" charset="-120"/>
                <a:ea typeface="標楷體" panose="03000509000000000000" pitchFamily="65" charset="-120"/>
              </a:rPr>
              <a:t>舊骨幹設備之間</a:t>
            </a:r>
            <a:r>
              <a:rPr lang="en-US" altLang="zh-TW" sz="2000" dirty="0">
                <a:latin typeface="Arial Unicode MS" panose="020B0604020202020204" pitchFamily="34" charset="-120"/>
                <a:ea typeface="標楷體" panose="03000509000000000000" pitchFamily="65" charset="-120"/>
              </a:rPr>
              <a:t>100G*2 </a:t>
            </a:r>
            <a:r>
              <a:rPr lang="zh-TW" altLang="en-US" sz="2000" dirty="0">
                <a:latin typeface="Arial Unicode MS" panose="020B0604020202020204" pitchFamily="34" charset="-120"/>
                <a:ea typeface="標楷體" panose="03000509000000000000" pitchFamily="65" charset="-120"/>
              </a:rPr>
              <a:t>頻寬電路串接</a:t>
            </a:r>
            <a:endParaRPr lang="en-US" altLang="zh-TW" sz="2000" b="0" i="0" u="none" strike="noStrike" baseline="0" dirty="0">
              <a:latin typeface="Arial Unicode MS" panose="020B0604020202020204" pitchFamily="34" charset="-120"/>
              <a:ea typeface="標楷體" panose="03000509000000000000" pitchFamily="65" charset="-120"/>
            </a:endParaRPr>
          </a:p>
          <a:p>
            <a:pPr marL="285750" indent="-285750" algn="l">
              <a:buFont typeface="Wingdings" panose="05000000000000000000" pitchFamily="2" charset="2"/>
              <a:buChar char="n"/>
            </a:pPr>
            <a:r>
              <a:rPr lang="zh-TW" altLang="en-US" sz="2000" dirty="0">
                <a:latin typeface="Arial Unicode MS" panose="020B0604020202020204" pitchFamily="34" charset="-120"/>
                <a:ea typeface="標楷體" panose="03000509000000000000" pitchFamily="65" charset="-120"/>
              </a:rPr>
              <a:t>作為改接期間新</a:t>
            </a:r>
            <a:r>
              <a:rPr lang="en-US" altLang="zh-TW" sz="2000" dirty="0">
                <a:latin typeface="Arial Unicode MS" panose="020B0604020202020204" pitchFamily="34" charset="-120"/>
                <a:ea typeface="標楷體" panose="03000509000000000000" pitchFamily="65" charset="-120"/>
              </a:rPr>
              <a:t>/</a:t>
            </a:r>
            <a:r>
              <a:rPr lang="zh-TW" altLang="en-US" sz="2000" dirty="0">
                <a:latin typeface="Arial Unicode MS" panose="020B0604020202020204" pitchFamily="34" charset="-120"/>
                <a:ea typeface="標楷體" panose="03000509000000000000" pitchFamily="65" charset="-120"/>
              </a:rPr>
              <a:t>舊骨幹流量互連傳輸吏用</a:t>
            </a:r>
          </a:p>
        </p:txBody>
      </p:sp>
      <p:pic>
        <p:nvPicPr>
          <p:cNvPr id="13" name="圖片 12">
            <a:extLst>
              <a:ext uri="{FF2B5EF4-FFF2-40B4-BE49-F238E27FC236}">
                <a16:creationId xmlns:a16="http://schemas.microsoft.com/office/drawing/2014/main" id="{AC042CB6-50EE-2A61-B8DB-F57C327EE017}"/>
              </a:ext>
            </a:extLst>
          </p:cNvPr>
          <p:cNvPicPr>
            <a:picLocks noChangeAspect="1"/>
          </p:cNvPicPr>
          <p:nvPr/>
        </p:nvPicPr>
        <p:blipFill>
          <a:blip r:embed="rId3"/>
          <a:stretch>
            <a:fillRect/>
          </a:stretch>
        </p:blipFill>
        <p:spPr>
          <a:xfrm>
            <a:off x="1187624" y="5661248"/>
            <a:ext cx="1584176" cy="432048"/>
          </a:xfrm>
          <a:prstGeom prst="rect">
            <a:avLst/>
          </a:prstGeom>
        </p:spPr>
      </p:pic>
      <p:pic>
        <p:nvPicPr>
          <p:cNvPr id="14" name="圖片 13">
            <a:extLst>
              <a:ext uri="{FF2B5EF4-FFF2-40B4-BE49-F238E27FC236}">
                <a16:creationId xmlns:a16="http://schemas.microsoft.com/office/drawing/2014/main" id="{E740CDF7-B912-385B-8D2F-8F8FD3E681E9}"/>
              </a:ext>
            </a:extLst>
          </p:cNvPr>
          <p:cNvPicPr>
            <a:picLocks noChangeAspect="1"/>
          </p:cNvPicPr>
          <p:nvPr/>
        </p:nvPicPr>
        <p:blipFill>
          <a:blip r:embed="rId3"/>
          <a:stretch>
            <a:fillRect/>
          </a:stretch>
        </p:blipFill>
        <p:spPr>
          <a:xfrm>
            <a:off x="4788023" y="4869160"/>
            <a:ext cx="1368153" cy="1250573"/>
          </a:xfrm>
          <a:prstGeom prst="rect">
            <a:avLst/>
          </a:prstGeom>
        </p:spPr>
      </p:pic>
      <p:pic>
        <p:nvPicPr>
          <p:cNvPr id="15" name="圖片 14">
            <a:extLst>
              <a:ext uri="{FF2B5EF4-FFF2-40B4-BE49-F238E27FC236}">
                <a16:creationId xmlns:a16="http://schemas.microsoft.com/office/drawing/2014/main" id="{C50D7459-7012-58B9-0771-9544B5ABAE0B}"/>
              </a:ext>
            </a:extLst>
          </p:cNvPr>
          <p:cNvPicPr>
            <a:picLocks noChangeAspect="1"/>
          </p:cNvPicPr>
          <p:nvPr/>
        </p:nvPicPr>
        <p:blipFill>
          <a:blip r:embed="rId3"/>
          <a:stretch>
            <a:fillRect/>
          </a:stretch>
        </p:blipFill>
        <p:spPr>
          <a:xfrm>
            <a:off x="2915816" y="4842723"/>
            <a:ext cx="1368153" cy="1250573"/>
          </a:xfrm>
          <a:prstGeom prst="rect">
            <a:avLst/>
          </a:prstGeom>
        </p:spPr>
      </p:pic>
      <p:cxnSp>
        <p:nvCxnSpPr>
          <p:cNvPr id="16" name="直線接點 15">
            <a:extLst>
              <a:ext uri="{FF2B5EF4-FFF2-40B4-BE49-F238E27FC236}">
                <a16:creationId xmlns:a16="http://schemas.microsoft.com/office/drawing/2014/main" id="{74934513-B0F9-92F0-B7D9-C105351983A6}"/>
              </a:ext>
            </a:extLst>
          </p:cNvPr>
          <p:cNvCxnSpPr>
            <a:cxnSpLocks/>
          </p:cNvCxnSpPr>
          <p:nvPr/>
        </p:nvCxnSpPr>
        <p:spPr>
          <a:xfrm>
            <a:off x="4660008" y="2827183"/>
            <a:ext cx="0" cy="3266113"/>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18" name="文字方塊 17">
            <a:extLst>
              <a:ext uri="{FF2B5EF4-FFF2-40B4-BE49-F238E27FC236}">
                <a16:creationId xmlns:a16="http://schemas.microsoft.com/office/drawing/2014/main" id="{188FD818-FD58-C6FD-A53F-0980D3EB6FC4}"/>
              </a:ext>
            </a:extLst>
          </p:cNvPr>
          <p:cNvSpPr txBox="1"/>
          <p:nvPr/>
        </p:nvSpPr>
        <p:spPr>
          <a:xfrm>
            <a:off x="3096777" y="3259723"/>
            <a:ext cx="1046857" cy="338554"/>
          </a:xfrm>
          <a:prstGeom prst="rect">
            <a:avLst/>
          </a:prstGeom>
          <a:noFill/>
        </p:spPr>
        <p:txBody>
          <a:bodyPr wrap="square">
            <a:spAutoFit/>
          </a:bodyPr>
          <a:lstStyle/>
          <a:p>
            <a:r>
              <a:rPr lang="en-US" altLang="zh-TW" sz="1600" b="0" i="0" u="none" strike="noStrike" baseline="0" dirty="0">
                <a:latin typeface="TimesNewRomanPSMT"/>
              </a:rPr>
              <a:t>100G</a:t>
            </a:r>
            <a:r>
              <a:rPr lang="zh-TW" altLang="en-US" sz="1600" dirty="0">
                <a:latin typeface="TimesNewRomanPSMT"/>
              </a:rPr>
              <a:t>骨幹</a:t>
            </a:r>
            <a:r>
              <a:rPr lang="en-US" altLang="zh-TW" sz="1600" b="0" i="0" u="none" strike="noStrike" baseline="0" dirty="0">
                <a:latin typeface="TimesNewRomanPSMT"/>
              </a:rPr>
              <a:t> </a:t>
            </a:r>
            <a:endParaRPr lang="zh-TW" altLang="en-US" sz="1600" dirty="0"/>
          </a:p>
        </p:txBody>
      </p:sp>
      <p:sp>
        <p:nvSpPr>
          <p:cNvPr id="20" name="文字方塊 19">
            <a:extLst>
              <a:ext uri="{FF2B5EF4-FFF2-40B4-BE49-F238E27FC236}">
                <a16:creationId xmlns:a16="http://schemas.microsoft.com/office/drawing/2014/main" id="{80F2059A-25CB-9B60-26EC-CED197059A0A}"/>
              </a:ext>
            </a:extLst>
          </p:cNvPr>
          <p:cNvSpPr txBox="1"/>
          <p:nvPr/>
        </p:nvSpPr>
        <p:spPr>
          <a:xfrm>
            <a:off x="4897705" y="3224564"/>
            <a:ext cx="1046857" cy="338554"/>
          </a:xfrm>
          <a:prstGeom prst="rect">
            <a:avLst/>
          </a:prstGeom>
          <a:noFill/>
        </p:spPr>
        <p:txBody>
          <a:bodyPr wrap="square">
            <a:spAutoFit/>
          </a:bodyPr>
          <a:lstStyle/>
          <a:p>
            <a:r>
              <a:rPr lang="en-US" altLang="zh-TW" sz="1600" dirty="0">
                <a:solidFill>
                  <a:srgbClr val="C00000"/>
                </a:solidFill>
                <a:latin typeface="TimesNewRomanPSMT"/>
              </a:rPr>
              <a:t>4</a:t>
            </a:r>
            <a:r>
              <a:rPr lang="en-US" altLang="zh-TW" sz="1600" b="0" i="0" u="none" strike="noStrike" baseline="0" dirty="0">
                <a:solidFill>
                  <a:srgbClr val="C00000"/>
                </a:solidFill>
                <a:latin typeface="TimesNewRomanPSMT"/>
              </a:rPr>
              <a:t>00G</a:t>
            </a:r>
            <a:r>
              <a:rPr lang="zh-TW" altLang="en-US" sz="1600" dirty="0">
                <a:solidFill>
                  <a:srgbClr val="C00000"/>
                </a:solidFill>
                <a:latin typeface="TimesNewRomanPSMT"/>
              </a:rPr>
              <a:t>骨幹</a:t>
            </a:r>
            <a:r>
              <a:rPr lang="en-US" altLang="zh-TW" sz="1600" b="0" i="0" u="none" strike="noStrike" baseline="0" dirty="0">
                <a:solidFill>
                  <a:srgbClr val="C00000"/>
                </a:solidFill>
                <a:latin typeface="TimesNewRomanPSMT"/>
              </a:rPr>
              <a:t> </a:t>
            </a:r>
            <a:endParaRPr lang="zh-TW" altLang="en-US" sz="1600" dirty="0">
              <a:solidFill>
                <a:srgbClr val="C00000"/>
              </a:solidFill>
            </a:endParaRPr>
          </a:p>
        </p:txBody>
      </p:sp>
      <p:pic>
        <p:nvPicPr>
          <p:cNvPr id="21" name="圖片 20">
            <a:extLst>
              <a:ext uri="{FF2B5EF4-FFF2-40B4-BE49-F238E27FC236}">
                <a16:creationId xmlns:a16="http://schemas.microsoft.com/office/drawing/2014/main" id="{9422077D-9FA2-998F-643A-FF465B8A7726}"/>
              </a:ext>
            </a:extLst>
          </p:cNvPr>
          <p:cNvPicPr>
            <a:picLocks noChangeAspect="1"/>
          </p:cNvPicPr>
          <p:nvPr/>
        </p:nvPicPr>
        <p:blipFill>
          <a:blip r:embed="rId3"/>
          <a:stretch>
            <a:fillRect/>
          </a:stretch>
        </p:blipFill>
        <p:spPr>
          <a:xfrm>
            <a:off x="3657324" y="2657906"/>
            <a:ext cx="1675642" cy="338554"/>
          </a:xfrm>
          <a:prstGeom prst="rect">
            <a:avLst/>
          </a:prstGeom>
        </p:spPr>
      </p:pic>
      <p:sp>
        <p:nvSpPr>
          <p:cNvPr id="24" name="文字方塊 23">
            <a:extLst>
              <a:ext uri="{FF2B5EF4-FFF2-40B4-BE49-F238E27FC236}">
                <a16:creationId xmlns:a16="http://schemas.microsoft.com/office/drawing/2014/main" id="{57841A87-5866-FA82-24C4-0B35F8F2DB86}"/>
              </a:ext>
            </a:extLst>
          </p:cNvPr>
          <p:cNvSpPr txBox="1"/>
          <p:nvPr/>
        </p:nvSpPr>
        <p:spPr>
          <a:xfrm>
            <a:off x="3348916" y="6221923"/>
            <a:ext cx="4578626" cy="369332"/>
          </a:xfrm>
          <a:prstGeom prst="rect">
            <a:avLst/>
          </a:prstGeom>
          <a:noFill/>
        </p:spPr>
        <p:txBody>
          <a:bodyPr wrap="square">
            <a:spAutoFit/>
          </a:bodyPr>
          <a:lstStyle/>
          <a:p>
            <a:r>
              <a:rPr lang="zh-TW" altLang="en-US" dirty="0">
                <a:latin typeface="Arial Unicode MS" panose="020B0604020202020204" pitchFamily="34" charset="-120"/>
                <a:ea typeface="標楷體" panose="03000509000000000000" pitchFamily="65" charset="-120"/>
              </a:rPr>
              <a:t>新</a:t>
            </a:r>
            <a:r>
              <a:rPr lang="en-US" altLang="zh-TW" dirty="0">
                <a:latin typeface="Arial Unicode MS" panose="020B0604020202020204" pitchFamily="34" charset="-120"/>
                <a:ea typeface="標楷體" panose="03000509000000000000" pitchFamily="65" charset="-120"/>
              </a:rPr>
              <a:t>/</a:t>
            </a:r>
            <a:r>
              <a:rPr lang="zh-TW" altLang="en-US" dirty="0">
                <a:latin typeface="Arial Unicode MS" panose="020B0604020202020204" pitchFamily="34" charset="-120"/>
                <a:ea typeface="標楷體" panose="03000509000000000000" pitchFamily="65" charset="-120"/>
              </a:rPr>
              <a:t>舊骨幹串接架構示意圖</a:t>
            </a:r>
            <a:endParaRPr lang="zh-TW" altLang="en-US" dirty="0"/>
          </a:p>
        </p:txBody>
      </p:sp>
      <p:sp>
        <p:nvSpPr>
          <p:cNvPr id="26" name="橢圓 25">
            <a:extLst>
              <a:ext uri="{FF2B5EF4-FFF2-40B4-BE49-F238E27FC236}">
                <a16:creationId xmlns:a16="http://schemas.microsoft.com/office/drawing/2014/main" id="{0EAADC4A-A7F8-6AAD-989A-39F5273C5FF0}"/>
              </a:ext>
            </a:extLst>
          </p:cNvPr>
          <p:cNvSpPr/>
          <p:nvPr/>
        </p:nvSpPr>
        <p:spPr>
          <a:xfrm>
            <a:off x="4339977" y="3964578"/>
            <a:ext cx="144016" cy="288032"/>
          </a:xfrm>
          <a:prstGeom prst="ellipse">
            <a:avLst/>
          </a:prstGeom>
          <a:solidFill>
            <a:schemeClr val="accent1">
              <a:alpha val="0"/>
            </a:schemeClr>
          </a:solidFill>
          <a:ln w="444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8" name="文字方塊 27">
            <a:extLst>
              <a:ext uri="{FF2B5EF4-FFF2-40B4-BE49-F238E27FC236}">
                <a16:creationId xmlns:a16="http://schemas.microsoft.com/office/drawing/2014/main" id="{25F86B61-1E93-13A8-560A-1BE79D6EEB7B}"/>
              </a:ext>
            </a:extLst>
          </p:cNvPr>
          <p:cNvSpPr txBox="1"/>
          <p:nvPr/>
        </p:nvSpPr>
        <p:spPr>
          <a:xfrm>
            <a:off x="4017698" y="3409527"/>
            <a:ext cx="1440160" cy="553998"/>
          </a:xfrm>
          <a:prstGeom prst="rect">
            <a:avLst/>
          </a:prstGeom>
          <a:noFill/>
        </p:spPr>
        <p:txBody>
          <a:bodyPr wrap="square">
            <a:spAutoFit/>
          </a:bodyPr>
          <a:lstStyle/>
          <a:p>
            <a:r>
              <a:rPr lang="en-US" altLang="zh-TW" sz="1600" dirty="0">
                <a:solidFill>
                  <a:srgbClr val="FF0000"/>
                </a:solidFill>
                <a:latin typeface="Arial" panose="020B0604020202020204" pitchFamily="34" charset="0"/>
                <a:ea typeface="微軟正黑體" panose="020B0604030504040204" pitchFamily="34" charset="-120"/>
              </a:rPr>
              <a:t>200G</a:t>
            </a:r>
          </a:p>
          <a:p>
            <a:r>
              <a:rPr lang="en-US" altLang="zh-TW" sz="1400" dirty="0">
                <a:solidFill>
                  <a:srgbClr val="FF0000"/>
                </a:solidFill>
                <a:latin typeface="Arial" panose="020B0604020202020204" pitchFamily="34" charset="0"/>
                <a:ea typeface="微軟正黑體" panose="020B0604030504040204" pitchFamily="34" charset="-120"/>
              </a:rPr>
              <a:t>(100GX2)</a:t>
            </a:r>
            <a:endParaRPr lang="zh-TW" altLang="en-US" sz="1400" dirty="0">
              <a:solidFill>
                <a:srgbClr val="FF0000"/>
              </a:solidFill>
            </a:endParaRPr>
          </a:p>
        </p:txBody>
      </p:sp>
    </p:spTree>
    <p:extLst>
      <p:ext uri="{BB962C8B-B14F-4D97-AF65-F5344CB8AC3E}">
        <p14:creationId xmlns:p14="http://schemas.microsoft.com/office/powerpoint/2010/main" val="27333162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5">
            <a:extLst>
              <a:ext uri="{FF2B5EF4-FFF2-40B4-BE49-F238E27FC236}">
                <a16:creationId xmlns:a16="http://schemas.microsoft.com/office/drawing/2014/main" id="{EDF5F7BC-FE23-AD10-A750-AA953002313D}"/>
              </a:ext>
            </a:extLst>
          </p:cNvPr>
          <p:cNvSpPr>
            <a:spLocks noGrp="1"/>
          </p:cNvSpPr>
          <p:nvPr>
            <p:ph type="title"/>
          </p:nvPr>
        </p:nvSpPr>
        <p:spPr>
          <a:xfrm>
            <a:off x="28194" y="622766"/>
            <a:ext cx="9383334" cy="725120"/>
          </a:xfrm>
        </p:spPr>
        <p:txBody>
          <a:bodyPr/>
          <a:lstStyle/>
          <a:p>
            <a:r>
              <a:rPr lang="zh-TW" altLang="en-US" sz="3200" b="1" dirty="0">
                <a:solidFill>
                  <a:schemeClr val="accent2">
                    <a:lumMod val="50000"/>
                  </a:schemeClr>
                </a:solidFill>
                <a:latin typeface="Arial Unicode MS" panose="020B0604020202020204" pitchFamily="34" charset="-120"/>
                <a:ea typeface="微軟正黑體" panose="020B0604030504040204" pitchFamily="34" charset="-120"/>
              </a:rPr>
              <a:t>完成</a:t>
            </a:r>
            <a:r>
              <a:rPr lang="en-US" altLang="zh-TW" sz="3200" b="1" dirty="0">
                <a:solidFill>
                  <a:schemeClr val="accent2">
                    <a:lumMod val="50000"/>
                  </a:schemeClr>
                </a:solidFill>
                <a:latin typeface="Arial Unicode MS" panose="020B0604020202020204" pitchFamily="34" charset="-120"/>
                <a:ea typeface="微軟正黑體" panose="020B0604030504040204" pitchFamily="34" charset="-120"/>
              </a:rPr>
              <a:t>TWAREN </a:t>
            </a:r>
            <a:r>
              <a:rPr lang="zh-TW" altLang="en-US" sz="3200" b="1" dirty="0">
                <a:solidFill>
                  <a:schemeClr val="accent2">
                    <a:lumMod val="50000"/>
                  </a:schemeClr>
                </a:solidFill>
                <a:latin typeface="Arial Unicode MS" panose="020B0604020202020204" pitchFamily="34" charset="-120"/>
                <a:ea typeface="微軟正黑體" panose="020B0604030504040204" pitchFamily="34" charset="-120"/>
              </a:rPr>
              <a:t>各</a:t>
            </a:r>
            <a:r>
              <a:rPr lang="en-US" altLang="zh-TW" sz="3200" b="1" dirty="0" err="1">
                <a:solidFill>
                  <a:schemeClr val="accent2">
                    <a:lumMod val="50000"/>
                  </a:schemeClr>
                </a:solidFill>
                <a:latin typeface="Arial Unicode MS" panose="020B0604020202020204" pitchFamily="34" charset="-120"/>
                <a:ea typeface="微軟正黑體" panose="020B0604030504040204" pitchFamily="34" charset="-120"/>
              </a:rPr>
              <a:t>GigaPOP</a:t>
            </a:r>
            <a:r>
              <a:rPr lang="zh-TW" altLang="en-US" sz="3200" b="1" dirty="0">
                <a:solidFill>
                  <a:schemeClr val="accent2">
                    <a:lumMod val="50000"/>
                  </a:schemeClr>
                </a:solidFill>
                <a:latin typeface="Arial Unicode MS" panose="020B0604020202020204" pitchFamily="34" charset="-120"/>
                <a:ea typeface="微軟正黑體" panose="020B0604030504040204" pitchFamily="34" charset="-120"/>
              </a:rPr>
              <a:t>節點新</a:t>
            </a:r>
            <a:r>
              <a:rPr lang="en-US" altLang="zh-TW" sz="3200" b="1" dirty="0">
                <a:solidFill>
                  <a:schemeClr val="accent2">
                    <a:lumMod val="50000"/>
                  </a:schemeClr>
                </a:solidFill>
                <a:latin typeface="Arial Unicode MS" panose="020B0604020202020204" pitchFamily="34" charset="-120"/>
                <a:ea typeface="微軟正黑體" panose="020B0604030504040204" pitchFamily="34" charset="-120"/>
              </a:rPr>
              <a:t>/</a:t>
            </a:r>
            <a:r>
              <a:rPr lang="zh-TW" altLang="en-US" sz="3200" b="1" dirty="0">
                <a:solidFill>
                  <a:schemeClr val="accent2">
                    <a:lumMod val="50000"/>
                  </a:schemeClr>
                </a:solidFill>
                <a:latin typeface="Arial Unicode MS" panose="020B0604020202020204" pitchFamily="34" charset="-120"/>
                <a:ea typeface="微軟正黑體" panose="020B0604030504040204" pitchFamily="34" charset="-120"/>
              </a:rPr>
              <a:t>舊骨幹串接</a:t>
            </a:r>
          </a:p>
        </p:txBody>
      </p:sp>
      <p:pic>
        <p:nvPicPr>
          <p:cNvPr id="8" name="圖片 7">
            <a:extLst>
              <a:ext uri="{FF2B5EF4-FFF2-40B4-BE49-F238E27FC236}">
                <a16:creationId xmlns:a16="http://schemas.microsoft.com/office/drawing/2014/main" id="{AA342FEA-098E-AFCD-3EE5-7AFB469641EC}"/>
              </a:ext>
            </a:extLst>
          </p:cNvPr>
          <p:cNvPicPr>
            <a:picLocks noChangeAspect="1"/>
          </p:cNvPicPr>
          <p:nvPr/>
        </p:nvPicPr>
        <p:blipFill>
          <a:blip r:embed="rId2"/>
          <a:stretch>
            <a:fillRect/>
          </a:stretch>
        </p:blipFill>
        <p:spPr>
          <a:xfrm>
            <a:off x="0" y="2852936"/>
            <a:ext cx="2979389" cy="2499523"/>
          </a:xfrm>
          <a:prstGeom prst="rect">
            <a:avLst/>
          </a:prstGeom>
        </p:spPr>
      </p:pic>
      <p:sp>
        <p:nvSpPr>
          <p:cNvPr id="10" name="文字方塊 9">
            <a:extLst>
              <a:ext uri="{FF2B5EF4-FFF2-40B4-BE49-F238E27FC236}">
                <a16:creationId xmlns:a16="http://schemas.microsoft.com/office/drawing/2014/main" id="{68CFB04F-DA99-C43E-2B9A-4EB1069B3556}"/>
              </a:ext>
            </a:extLst>
          </p:cNvPr>
          <p:cNvSpPr txBox="1"/>
          <p:nvPr/>
        </p:nvSpPr>
        <p:spPr>
          <a:xfrm>
            <a:off x="212773" y="1354918"/>
            <a:ext cx="8862152" cy="923330"/>
          </a:xfrm>
          <a:prstGeom prst="rect">
            <a:avLst/>
          </a:prstGeom>
          <a:noFill/>
        </p:spPr>
        <p:txBody>
          <a:bodyPr wrap="square">
            <a:spAutoFit/>
          </a:bodyPr>
          <a:lstStyle/>
          <a:p>
            <a:pPr marL="285750" indent="-285750" algn="l">
              <a:buFont typeface="Wingdings" panose="05000000000000000000" pitchFamily="2" charset="2"/>
              <a:buChar char="n"/>
            </a:pPr>
            <a:r>
              <a:rPr lang="zh-TW" altLang="en-US" dirty="0">
                <a:latin typeface="Arial Unicode MS" panose="020B0604020202020204" pitchFamily="34" charset="-120"/>
                <a:ea typeface="標楷體" panose="03000509000000000000" pitchFamily="65" charset="-120"/>
              </a:rPr>
              <a:t>完成</a:t>
            </a:r>
            <a:r>
              <a:rPr lang="en-US" altLang="zh-TW" dirty="0">
                <a:latin typeface="Arial Unicode MS" panose="020B0604020202020204" pitchFamily="34" charset="-120"/>
                <a:ea typeface="標楷體" panose="03000509000000000000" pitchFamily="65" charset="-120"/>
              </a:rPr>
              <a:t>TWAREN </a:t>
            </a:r>
            <a:r>
              <a:rPr lang="zh-TW" altLang="en-US" dirty="0">
                <a:latin typeface="Arial Unicode MS" panose="020B0604020202020204" pitchFamily="34" charset="-120"/>
                <a:ea typeface="標楷體" panose="03000509000000000000" pitchFamily="65" charset="-120"/>
              </a:rPr>
              <a:t>各</a:t>
            </a:r>
            <a:r>
              <a:rPr lang="en-US" altLang="zh-TW" dirty="0" err="1">
                <a:latin typeface="Arial Unicode MS" panose="020B0604020202020204" pitchFamily="34" charset="-120"/>
                <a:ea typeface="標楷體" panose="03000509000000000000" pitchFamily="65" charset="-120"/>
              </a:rPr>
              <a:t>GigaPOP</a:t>
            </a:r>
            <a:r>
              <a:rPr lang="zh-TW" altLang="en-US" dirty="0">
                <a:latin typeface="Arial Unicode MS" panose="020B0604020202020204" pitchFamily="34" charset="-120"/>
                <a:ea typeface="標楷體" panose="03000509000000000000" pitchFamily="65" charset="-120"/>
              </a:rPr>
              <a:t>節點新</a:t>
            </a:r>
            <a:r>
              <a:rPr lang="en-US" altLang="zh-TW" dirty="0">
                <a:latin typeface="Arial Unicode MS" panose="020B0604020202020204" pitchFamily="34" charset="-120"/>
                <a:ea typeface="標楷體" panose="03000509000000000000" pitchFamily="65" charset="-120"/>
              </a:rPr>
              <a:t>/</a:t>
            </a:r>
            <a:r>
              <a:rPr lang="zh-TW" altLang="en-US" dirty="0">
                <a:latin typeface="Arial Unicode MS" panose="020B0604020202020204" pitchFamily="34" charset="-120"/>
                <a:ea typeface="標楷體" panose="03000509000000000000" pitchFamily="65" charset="-120"/>
              </a:rPr>
              <a:t>舊骨幹設備之間</a:t>
            </a:r>
            <a:r>
              <a:rPr lang="en-US" altLang="zh-TW" dirty="0">
                <a:latin typeface="Arial Unicode MS" panose="020B0604020202020204" pitchFamily="34" charset="-120"/>
                <a:ea typeface="標楷體" panose="03000509000000000000" pitchFamily="65" charset="-120"/>
              </a:rPr>
              <a:t>10G*N</a:t>
            </a:r>
            <a:r>
              <a:rPr lang="zh-TW" altLang="en-US" dirty="0">
                <a:latin typeface="Arial Unicode MS" panose="020B0604020202020204" pitchFamily="34" charset="-120"/>
                <a:ea typeface="標楷體" panose="03000509000000000000" pitchFamily="65" charset="-120"/>
              </a:rPr>
              <a:t>串接</a:t>
            </a:r>
            <a:endParaRPr lang="en-US" altLang="zh-TW" sz="1800" b="0" i="0" u="none" strike="noStrike" baseline="0" dirty="0">
              <a:latin typeface="Arial Unicode MS" panose="020B0604020202020204" pitchFamily="34" charset="-120"/>
              <a:ea typeface="標楷體" panose="03000509000000000000" pitchFamily="65" charset="-120"/>
            </a:endParaRPr>
          </a:p>
          <a:p>
            <a:pPr marL="285750" indent="-285750" algn="l">
              <a:buFont typeface="Wingdings" panose="05000000000000000000" pitchFamily="2" charset="2"/>
              <a:buChar char="n"/>
            </a:pPr>
            <a:r>
              <a:rPr lang="zh-TW" altLang="en-US" dirty="0">
                <a:latin typeface="Arial Unicode MS" panose="020B0604020202020204" pitchFamily="34" charset="-120"/>
                <a:ea typeface="標楷體" panose="03000509000000000000" pitchFamily="65" charset="-120"/>
              </a:rPr>
              <a:t>使用</a:t>
            </a:r>
            <a:r>
              <a:rPr lang="en-US" altLang="zh-TW" dirty="0">
                <a:latin typeface="Arial Unicode MS" panose="020B0604020202020204" pitchFamily="34" charset="-120"/>
                <a:ea typeface="標楷體" panose="03000509000000000000" pitchFamily="65" charset="-120"/>
              </a:rPr>
              <a:t>400G</a:t>
            </a:r>
            <a:r>
              <a:rPr lang="zh-TW" altLang="en-US" dirty="0">
                <a:latin typeface="Arial Unicode MS" panose="020B0604020202020204" pitchFamily="34" charset="-120"/>
                <a:ea typeface="標楷體" panose="03000509000000000000" pitchFamily="65" charset="-120"/>
              </a:rPr>
              <a:t>骨幹</a:t>
            </a:r>
            <a:r>
              <a:rPr lang="en-US" altLang="zh-TW" dirty="0">
                <a:latin typeface="Arial Unicode MS" panose="020B0604020202020204" pitchFamily="34" charset="-120"/>
                <a:ea typeface="標楷體" panose="03000509000000000000" pitchFamily="65" charset="-120"/>
              </a:rPr>
              <a:t> </a:t>
            </a:r>
            <a:r>
              <a:rPr lang="en-US" altLang="zh-TW" sz="1800" b="0" i="0" u="none" strike="noStrike" baseline="0" dirty="0">
                <a:latin typeface="Arial Unicode MS" panose="020B0604020202020204" pitchFamily="34" charset="-120"/>
                <a:ea typeface="標楷體" panose="03000509000000000000" pitchFamily="65" charset="-120"/>
              </a:rPr>
              <a:t>C93180 </a:t>
            </a:r>
            <a:r>
              <a:rPr lang="zh-TW" altLang="en-US" sz="1800" b="0" i="0" u="none" strike="noStrike" baseline="0" dirty="0">
                <a:latin typeface="Arial Unicode MS" panose="020B0604020202020204" pitchFamily="34" charset="-120"/>
                <a:ea typeface="標楷體" panose="03000509000000000000" pitchFamily="65" charset="-120"/>
              </a:rPr>
              <a:t>骨幹交換器，開通</a:t>
            </a:r>
            <a:r>
              <a:rPr lang="zh-TW" altLang="en-US" dirty="0">
                <a:latin typeface="Arial Unicode MS" panose="020B0604020202020204" pitchFamily="34" charset="-120"/>
                <a:ea typeface="標楷體" panose="03000509000000000000" pitchFamily="65" charset="-120"/>
              </a:rPr>
              <a:t>各</a:t>
            </a:r>
            <a:r>
              <a:rPr lang="en-US" altLang="zh-TW" dirty="0" err="1">
                <a:latin typeface="Arial Unicode MS" panose="020B0604020202020204" pitchFamily="34" charset="-120"/>
                <a:ea typeface="標楷體" panose="03000509000000000000" pitchFamily="65" charset="-120"/>
              </a:rPr>
              <a:t>GigaPOP</a:t>
            </a:r>
            <a:r>
              <a:rPr lang="zh-TW" altLang="en-US" dirty="0">
                <a:latin typeface="Arial Unicode MS" panose="020B0604020202020204" pitchFamily="34" charset="-120"/>
                <a:ea typeface="標楷體" panose="03000509000000000000" pitchFamily="65" charset="-120"/>
              </a:rPr>
              <a:t>至雙主節點間的</a:t>
            </a:r>
            <a:r>
              <a:rPr lang="zh-TW" altLang="en-US" sz="1800" b="0" i="0" u="none" strike="noStrike" baseline="0" dirty="0">
                <a:latin typeface="Arial Unicode MS" panose="020B0604020202020204" pitchFamily="34" charset="-120"/>
                <a:ea typeface="標楷體" panose="03000509000000000000" pitchFamily="65" charset="-120"/>
              </a:rPr>
              <a:t>點對點</a:t>
            </a:r>
            <a:r>
              <a:rPr lang="en-US" altLang="zh-TW" sz="1800" b="0" i="0" u="none" strike="noStrike" baseline="0" dirty="0">
                <a:latin typeface="Arial Unicode MS" panose="020B0604020202020204" pitchFamily="34" charset="-120"/>
                <a:ea typeface="標楷體" panose="03000509000000000000" pitchFamily="65" charset="-120"/>
              </a:rPr>
              <a:t>10GbE </a:t>
            </a:r>
            <a:r>
              <a:rPr lang="en-US" altLang="zh-TW" dirty="0">
                <a:latin typeface="Arial Unicode MS" panose="020B0604020202020204" pitchFamily="34" charset="-120"/>
                <a:ea typeface="標楷體" panose="03000509000000000000" pitchFamily="65" charset="-120"/>
              </a:rPr>
              <a:t>EVPN(</a:t>
            </a:r>
            <a:r>
              <a:rPr lang="en-US" altLang="zh-TW" sz="1800" b="0" i="0" u="none" strike="noStrike" baseline="0" dirty="0">
                <a:latin typeface="Arial Unicode MS" panose="020B0604020202020204" pitchFamily="34" charset="-120"/>
                <a:ea typeface="標楷體" panose="03000509000000000000" pitchFamily="65" charset="-120"/>
              </a:rPr>
              <a:t>E-Line)</a:t>
            </a:r>
            <a:r>
              <a:rPr lang="zh-TW" altLang="en-US" sz="1800" b="0" i="0" u="none" strike="noStrike" baseline="0" dirty="0">
                <a:latin typeface="Arial Unicode MS" panose="020B0604020202020204" pitchFamily="34" charset="-120"/>
                <a:ea typeface="標楷體" panose="03000509000000000000" pitchFamily="65" charset="-120"/>
              </a:rPr>
              <a:t>電路</a:t>
            </a:r>
            <a:r>
              <a:rPr lang="zh-TW" altLang="en-US" sz="1800" b="0" i="0" u="none" strike="noStrike" baseline="0" dirty="0">
                <a:latin typeface="PMingLiU" panose="02020500000000000000" pitchFamily="18" charset="-120"/>
                <a:ea typeface="PMingLiU" panose="02020500000000000000" pitchFamily="18" charset="-120"/>
              </a:rPr>
              <a:t>，</a:t>
            </a:r>
            <a:r>
              <a:rPr lang="zh-TW" altLang="en-US" dirty="0">
                <a:ea typeface="標楷體" panose="03000509000000000000" pitchFamily="65" charset="-120"/>
              </a:rPr>
              <a:t>作為</a:t>
            </a:r>
            <a:r>
              <a:rPr lang="en-US" altLang="zh-TW" dirty="0" err="1">
                <a:ea typeface="標楷體" panose="03000509000000000000" pitchFamily="65" charset="-120"/>
              </a:rPr>
              <a:t>GigaPOP</a:t>
            </a:r>
            <a:r>
              <a:rPr lang="en-US" altLang="zh-TW" dirty="0">
                <a:ea typeface="標楷體" panose="03000509000000000000" pitchFamily="65" charset="-120"/>
              </a:rPr>
              <a:t>-</a:t>
            </a:r>
            <a:r>
              <a:rPr lang="zh-TW" altLang="en-US" dirty="0">
                <a:ea typeface="標楷體" panose="03000509000000000000" pitchFamily="65" charset="-120"/>
              </a:rPr>
              <a:t>主節點間之骨幹頻寬電路使用</a:t>
            </a:r>
          </a:p>
        </p:txBody>
      </p:sp>
      <p:pic>
        <p:nvPicPr>
          <p:cNvPr id="12" name="圖片 11">
            <a:extLst>
              <a:ext uri="{FF2B5EF4-FFF2-40B4-BE49-F238E27FC236}">
                <a16:creationId xmlns:a16="http://schemas.microsoft.com/office/drawing/2014/main" id="{95A49C66-7E53-0D8E-9FA1-F91BF0F134F4}"/>
              </a:ext>
            </a:extLst>
          </p:cNvPr>
          <p:cNvPicPr>
            <a:picLocks noChangeAspect="1"/>
          </p:cNvPicPr>
          <p:nvPr/>
        </p:nvPicPr>
        <p:blipFill>
          <a:blip r:embed="rId3"/>
          <a:stretch>
            <a:fillRect/>
          </a:stretch>
        </p:blipFill>
        <p:spPr>
          <a:xfrm>
            <a:off x="2979388" y="2564412"/>
            <a:ext cx="6111087" cy="3312860"/>
          </a:xfrm>
          <a:prstGeom prst="rect">
            <a:avLst/>
          </a:prstGeom>
        </p:spPr>
      </p:pic>
      <p:cxnSp>
        <p:nvCxnSpPr>
          <p:cNvPr id="14" name="直線接點 13">
            <a:extLst>
              <a:ext uri="{FF2B5EF4-FFF2-40B4-BE49-F238E27FC236}">
                <a16:creationId xmlns:a16="http://schemas.microsoft.com/office/drawing/2014/main" id="{DC06BDA8-3AA9-B53D-3083-7DB4714A098A}"/>
              </a:ext>
            </a:extLst>
          </p:cNvPr>
          <p:cNvCxnSpPr>
            <a:cxnSpLocks/>
          </p:cNvCxnSpPr>
          <p:nvPr/>
        </p:nvCxnSpPr>
        <p:spPr>
          <a:xfrm>
            <a:off x="1619672" y="2564412"/>
            <a:ext cx="0" cy="2952820"/>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16" name="文字方塊 15">
            <a:extLst>
              <a:ext uri="{FF2B5EF4-FFF2-40B4-BE49-F238E27FC236}">
                <a16:creationId xmlns:a16="http://schemas.microsoft.com/office/drawing/2014/main" id="{AA75D771-4893-B97D-1574-73072C671B1B}"/>
              </a:ext>
            </a:extLst>
          </p:cNvPr>
          <p:cNvSpPr txBox="1"/>
          <p:nvPr/>
        </p:nvSpPr>
        <p:spPr>
          <a:xfrm>
            <a:off x="182911" y="2497400"/>
            <a:ext cx="1046857" cy="338554"/>
          </a:xfrm>
          <a:prstGeom prst="rect">
            <a:avLst/>
          </a:prstGeom>
          <a:noFill/>
        </p:spPr>
        <p:txBody>
          <a:bodyPr wrap="square">
            <a:spAutoFit/>
          </a:bodyPr>
          <a:lstStyle/>
          <a:p>
            <a:r>
              <a:rPr lang="en-US" altLang="zh-TW" sz="1600" b="0" i="0" u="none" strike="noStrike" baseline="0" dirty="0">
                <a:latin typeface="TimesNewRomanPSMT"/>
              </a:rPr>
              <a:t>100G</a:t>
            </a:r>
            <a:r>
              <a:rPr lang="zh-TW" altLang="en-US" sz="1600" dirty="0">
                <a:latin typeface="TimesNewRomanPSMT"/>
              </a:rPr>
              <a:t>骨幹</a:t>
            </a:r>
            <a:r>
              <a:rPr lang="en-US" altLang="zh-TW" sz="1600" b="0" i="0" u="none" strike="noStrike" baseline="0" dirty="0">
                <a:latin typeface="TimesNewRomanPSMT"/>
              </a:rPr>
              <a:t> </a:t>
            </a:r>
            <a:endParaRPr lang="zh-TW" altLang="en-US" sz="1600" dirty="0"/>
          </a:p>
        </p:txBody>
      </p:sp>
      <p:sp>
        <p:nvSpPr>
          <p:cNvPr id="17" name="文字方塊 16">
            <a:extLst>
              <a:ext uri="{FF2B5EF4-FFF2-40B4-BE49-F238E27FC236}">
                <a16:creationId xmlns:a16="http://schemas.microsoft.com/office/drawing/2014/main" id="{B8F38819-6E58-7358-913A-D30FE23A9862}"/>
              </a:ext>
            </a:extLst>
          </p:cNvPr>
          <p:cNvSpPr txBox="1"/>
          <p:nvPr/>
        </p:nvSpPr>
        <p:spPr>
          <a:xfrm>
            <a:off x="1706597" y="2514382"/>
            <a:ext cx="1046857" cy="338554"/>
          </a:xfrm>
          <a:prstGeom prst="rect">
            <a:avLst/>
          </a:prstGeom>
          <a:noFill/>
        </p:spPr>
        <p:txBody>
          <a:bodyPr wrap="square">
            <a:spAutoFit/>
          </a:bodyPr>
          <a:lstStyle/>
          <a:p>
            <a:r>
              <a:rPr lang="en-US" altLang="zh-TW" sz="1600" dirty="0">
                <a:solidFill>
                  <a:srgbClr val="C00000"/>
                </a:solidFill>
                <a:latin typeface="TimesNewRomanPSMT"/>
              </a:rPr>
              <a:t>4</a:t>
            </a:r>
            <a:r>
              <a:rPr lang="en-US" altLang="zh-TW" sz="1600" b="0" i="0" u="none" strike="noStrike" baseline="0" dirty="0">
                <a:solidFill>
                  <a:srgbClr val="C00000"/>
                </a:solidFill>
                <a:latin typeface="TimesNewRomanPSMT"/>
              </a:rPr>
              <a:t>00G</a:t>
            </a:r>
            <a:r>
              <a:rPr lang="zh-TW" altLang="en-US" sz="1600" dirty="0">
                <a:solidFill>
                  <a:srgbClr val="C00000"/>
                </a:solidFill>
                <a:latin typeface="TimesNewRomanPSMT"/>
              </a:rPr>
              <a:t>骨幹</a:t>
            </a:r>
            <a:r>
              <a:rPr lang="en-US" altLang="zh-TW" sz="1600" b="0" i="0" u="none" strike="noStrike" baseline="0" dirty="0">
                <a:solidFill>
                  <a:srgbClr val="C00000"/>
                </a:solidFill>
                <a:latin typeface="TimesNewRomanPSMT"/>
              </a:rPr>
              <a:t> </a:t>
            </a:r>
            <a:endParaRPr lang="zh-TW" altLang="en-US" sz="1600" dirty="0">
              <a:solidFill>
                <a:srgbClr val="C00000"/>
              </a:solidFill>
            </a:endParaRPr>
          </a:p>
        </p:txBody>
      </p:sp>
      <p:cxnSp>
        <p:nvCxnSpPr>
          <p:cNvPr id="18" name="直線接點 17">
            <a:extLst>
              <a:ext uri="{FF2B5EF4-FFF2-40B4-BE49-F238E27FC236}">
                <a16:creationId xmlns:a16="http://schemas.microsoft.com/office/drawing/2014/main" id="{335116AA-7F15-950F-B696-7250E02D00D2}"/>
              </a:ext>
            </a:extLst>
          </p:cNvPr>
          <p:cNvCxnSpPr>
            <a:cxnSpLocks/>
          </p:cNvCxnSpPr>
          <p:nvPr/>
        </p:nvCxnSpPr>
        <p:spPr>
          <a:xfrm>
            <a:off x="5940152" y="2338198"/>
            <a:ext cx="0" cy="3539074"/>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20" name="文字方塊 19">
            <a:extLst>
              <a:ext uri="{FF2B5EF4-FFF2-40B4-BE49-F238E27FC236}">
                <a16:creationId xmlns:a16="http://schemas.microsoft.com/office/drawing/2014/main" id="{53274BBE-DAB0-1FFC-53CC-1B9E89F37BFC}"/>
              </a:ext>
            </a:extLst>
          </p:cNvPr>
          <p:cNvSpPr txBox="1"/>
          <p:nvPr/>
        </p:nvSpPr>
        <p:spPr>
          <a:xfrm>
            <a:off x="4143933" y="2338198"/>
            <a:ext cx="1046857" cy="338554"/>
          </a:xfrm>
          <a:prstGeom prst="rect">
            <a:avLst/>
          </a:prstGeom>
          <a:noFill/>
        </p:spPr>
        <p:txBody>
          <a:bodyPr wrap="square">
            <a:spAutoFit/>
          </a:bodyPr>
          <a:lstStyle/>
          <a:p>
            <a:r>
              <a:rPr lang="en-US" altLang="zh-TW" sz="1600" b="0" i="0" u="none" strike="noStrike" baseline="0" dirty="0">
                <a:latin typeface="TimesNewRomanPSMT"/>
              </a:rPr>
              <a:t>100G</a:t>
            </a:r>
            <a:r>
              <a:rPr lang="zh-TW" altLang="en-US" sz="1600" dirty="0">
                <a:latin typeface="TimesNewRomanPSMT"/>
              </a:rPr>
              <a:t>骨幹</a:t>
            </a:r>
            <a:r>
              <a:rPr lang="en-US" altLang="zh-TW" sz="1600" b="0" i="0" u="none" strike="noStrike" baseline="0" dirty="0">
                <a:latin typeface="TimesNewRomanPSMT"/>
              </a:rPr>
              <a:t> </a:t>
            </a:r>
            <a:endParaRPr lang="zh-TW" altLang="en-US" sz="1600" dirty="0"/>
          </a:p>
        </p:txBody>
      </p:sp>
      <p:sp>
        <p:nvSpPr>
          <p:cNvPr id="21" name="文字方塊 20">
            <a:extLst>
              <a:ext uri="{FF2B5EF4-FFF2-40B4-BE49-F238E27FC236}">
                <a16:creationId xmlns:a16="http://schemas.microsoft.com/office/drawing/2014/main" id="{6AAA61BB-05B2-28D2-0949-24CFA71A8825}"/>
              </a:ext>
            </a:extLst>
          </p:cNvPr>
          <p:cNvSpPr txBox="1"/>
          <p:nvPr/>
        </p:nvSpPr>
        <p:spPr>
          <a:xfrm>
            <a:off x="6689515" y="2328123"/>
            <a:ext cx="1046857" cy="338554"/>
          </a:xfrm>
          <a:prstGeom prst="rect">
            <a:avLst/>
          </a:prstGeom>
          <a:noFill/>
        </p:spPr>
        <p:txBody>
          <a:bodyPr wrap="square">
            <a:spAutoFit/>
          </a:bodyPr>
          <a:lstStyle/>
          <a:p>
            <a:r>
              <a:rPr lang="en-US" altLang="zh-TW" sz="1600" dirty="0">
                <a:solidFill>
                  <a:srgbClr val="C00000"/>
                </a:solidFill>
                <a:latin typeface="TimesNewRomanPSMT"/>
              </a:rPr>
              <a:t>4</a:t>
            </a:r>
            <a:r>
              <a:rPr lang="en-US" altLang="zh-TW" sz="1600" b="0" i="0" u="none" strike="noStrike" baseline="0" dirty="0">
                <a:solidFill>
                  <a:srgbClr val="C00000"/>
                </a:solidFill>
                <a:latin typeface="TimesNewRomanPSMT"/>
              </a:rPr>
              <a:t>00G</a:t>
            </a:r>
            <a:r>
              <a:rPr lang="zh-TW" altLang="en-US" sz="1600" dirty="0">
                <a:solidFill>
                  <a:srgbClr val="C00000"/>
                </a:solidFill>
                <a:latin typeface="TimesNewRomanPSMT"/>
              </a:rPr>
              <a:t>骨幹</a:t>
            </a:r>
            <a:r>
              <a:rPr lang="en-US" altLang="zh-TW" sz="1600" b="0" i="0" u="none" strike="noStrike" baseline="0" dirty="0">
                <a:solidFill>
                  <a:srgbClr val="C00000"/>
                </a:solidFill>
                <a:latin typeface="TimesNewRomanPSMT"/>
              </a:rPr>
              <a:t> </a:t>
            </a:r>
            <a:endParaRPr lang="zh-TW" altLang="en-US" sz="1600" dirty="0">
              <a:solidFill>
                <a:srgbClr val="C00000"/>
              </a:solidFill>
            </a:endParaRPr>
          </a:p>
        </p:txBody>
      </p:sp>
      <p:sp>
        <p:nvSpPr>
          <p:cNvPr id="24" name="文字方塊 23">
            <a:extLst>
              <a:ext uri="{FF2B5EF4-FFF2-40B4-BE49-F238E27FC236}">
                <a16:creationId xmlns:a16="http://schemas.microsoft.com/office/drawing/2014/main" id="{7036E2DE-7EBA-18EB-C3D9-A09F0F872147}"/>
              </a:ext>
            </a:extLst>
          </p:cNvPr>
          <p:cNvSpPr txBox="1"/>
          <p:nvPr/>
        </p:nvSpPr>
        <p:spPr>
          <a:xfrm>
            <a:off x="65223" y="5640983"/>
            <a:ext cx="4578626" cy="369332"/>
          </a:xfrm>
          <a:prstGeom prst="rect">
            <a:avLst/>
          </a:prstGeom>
          <a:noFill/>
        </p:spPr>
        <p:txBody>
          <a:bodyPr wrap="square">
            <a:spAutoFit/>
          </a:bodyPr>
          <a:lstStyle/>
          <a:p>
            <a:r>
              <a:rPr lang="zh-TW" altLang="en-US" dirty="0">
                <a:latin typeface="Arial Unicode MS" panose="020B0604020202020204" pitchFamily="34" charset="-120"/>
                <a:ea typeface="標楷體" panose="03000509000000000000" pitchFamily="65" charset="-120"/>
              </a:rPr>
              <a:t>新</a:t>
            </a:r>
            <a:r>
              <a:rPr lang="en-US" altLang="zh-TW" dirty="0">
                <a:latin typeface="Arial Unicode MS" panose="020B0604020202020204" pitchFamily="34" charset="-120"/>
                <a:ea typeface="標楷體" panose="03000509000000000000" pitchFamily="65" charset="-120"/>
              </a:rPr>
              <a:t>/</a:t>
            </a:r>
            <a:r>
              <a:rPr lang="zh-TW" altLang="en-US" dirty="0">
                <a:latin typeface="Arial Unicode MS" panose="020B0604020202020204" pitchFamily="34" charset="-120"/>
                <a:ea typeface="標楷體" panose="03000509000000000000" pitchFamily="65" charset="-120"/>
              </a:rPr>
              <a:t>舊骨幹串接示意圖</a:t>
            </a:r>
            <a:r>
              <a:rPr lang="en-US" altLang="zh-TW" dirty="0">
                <a:latin typeface="Arial Unicode MS" panose="020B0604020202020204" pitchFamily="34" charset="-120"/>
                <a:ea typeface="標楷體" panose="03000509000000000000" pitchFamily="65" charset="-120"/>
              </a:rPr>
              <a:t>(1)</a:t>
            </a:r>
            <a:endParaRPr lang="zh-TW" altLang="en-US" dirty="0"/>
          </a:p>
        </p:txBody>
      </p:sp>
      <p:sp>
        <p:nvSpPr>
          <p:cNvPr id="25" name="文字方塊 24">
            <a:extLst>
              <a:ext uri="{FF2B5EF4-FFF2-40B4-BE49-F238E27FC236}">
                <a16:creationId xmlns:a16="http://schemas.microsoft.com/office/drawing/2014/main" id="{088B69DB-E208-E6F0-F8F1-E33B0BF3BE3C}"/>
              </a:ext>
            </a:extLst>
          </p:cNvPr>
          <p:cNvSpPr txBox="1"/>
          <p:nvPr/>
        </p:nvSpPr>
        <p:spPr>
          <a:xfrm>
            <a:off x="4511849" y="5911893"/>
            <a:ext cx="4578626" cy="369332"/>
          </a:xfrm>
          <a:prstGeom prst="rect">
            <a:avLst/>
          </a:prstGeom>
          <a:noFill/>
        </p:spPr>
        <p:txBody>
          <a:bodyPr wrap="square">
            <a:spAutoFit/>
          </a:bodyPr>
          <a:lstStyle/>
          <a:p>
            <a:r>
              <a:rPr lang="zh-TW" altLang="en-US" dirty="0">
                <a:latin typeface="Arial Unicode MS" panose="020B0604020202020204" pitchFamily="34" charset="-120"/>
                <a:ea typeface="標楷體" panose="03000509000000000000" pitchFamily="65" charset="-120"/>
              </a:rPr>
              <a:t>新</a:t>
            </a:r>
            <a:r>
              <a:rPr lang="en-US" altLang="zh-TW" dirty="0">
                <a:latin typeface="Arial Unicode MS" panose="020B0604020202020204" pitchFamily="34" charset="-120"/>
                <a:ea typeface="標楷體" panose="03000509000000000000" pitchFamily="65" charset="-120"/>
              </a:rPr>
              <a:t>/</a:t>
            </a:r>
            <a:r>
              <a:rPr lang="zh-TW" altLang="en-US" dirty="0">
                <a:latin typeface="Arial Unicode MS" panose="020B0604020202020204" pitchFamily="34" charset="-120"/>
                <a:ea typeface="標楷體" panose="03000509000000000000" pitchFamily="65" charset="-120"/>
              </a:rPr>
              <a:t>舊骨幹串接示意圖</a:t>
            </a:r>
            <a:r>
              <a:rPr lang="en-US" altLang="zh-TW" dirty="0">
                <a:latin typeface="Arial Unicode MS" panose="020B0604020202020204" pitchFamily="34" charset="-120"/>
                <a:ea typeface="標楷體" panose="03000509000000000000" pitchFamily="65" charset="-120"/>
              </a:rPr>
              <a:t>(2)</a:t>
            </a:r>
            <a:endParaRPr lang="zh-TW" altLang="en-US" dirty="0"/>
          </a:p>
        </p:txBody>
      </p:sp>
    </p:spTree>
    <p:extLst>
      <p:ext uri="{BB962C8B-B14F-4D97-AF65-F5344CB8AC3E}">
        <p14:creationId xmlns:p14="http://schemas.microsoft.com/office/powerpoint/2010/main" val="39357324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2">
            <a:extLst>
              <a:ext uri="{FF2B5EF4-FFF2-40B4-BE49-F238E27FC236}">
                <a16:creationId xmlns:a16="http://schemas.microsoft.com/office/drawing/2014/main" id="{A0B6E466-DD3F-3212-2CA5-80B68277B8BD}"/>
              </a:ext>
            </a:extLst>
          </p:cNvPr>
          <p:cNvSpPr>
            <a:spLocks noGrp="1"/>
          </p:cNvSpPr>
          <p:nvPr>
            <p:ph type="body" sz="quarter" idx="10"/>
          </p:nvPr>
        </p:nvSpPr>
        <p:spPr>
          <a:xfrm>
            <a:off x="107504" y="580456"/>
            <a:ext cx="7128792" cy="539120"/>
          </a:xfrm>
        </p:spPr>
        <p:txBody>
          <a:bodyPr/>
          <a:lstStyle/>
          <a:p>
            <a:r>
              <a:rPr lang="en-TW" sz="3600" b="1" dirty="0">
                <a:solidFill>
                  <a:schemeClr val="accent2">
                    <a:lumMod val="50000"/>
                  </a:schemeClr>
                </a:solidFill>
                <a:latin typeface="Arial Unicode MS" panose="020B0604020202020204" pitchFamily="34" charset="-120"/>
                <a:ea typeface="微軟正黑體" panose="020B0604030504040204" pitchFamily="34" charset="-120"/>
                <a:cs typeface="+mj-cs"/>
              </a:rPr>
              <a:t>TWAREN各</a:t>
            </a:r>
            <a:r>
              <a:rPr lang="zh-TW" altLang="en-US" sz="3600" b="1" dirty="0">
                <a:solidFill>
                  <a:schemeClr val="accent2">
                    <a:lumMod val="50000"/>
                  </a:schemeClr>
                </a:solidFill>
                <a:latin typeface="Arial Unicode MS" panose="020B0604020202020204" pitchFamily="34" charset="-120"/>
                <a:ea typeface="微軟正黑體" panose="020B0604030504040204" pitchFamily="34" charset="-120"/>
                <a:cs typeface="+mj-cs"/>
              </a:rPr>
              <a:t>節點</a:t>
            </a:r>
            <a:r>
              <a:rPr lang="en-US" altLang="zh-TW" sz="3600" b="1" dirty="0">
                <a:solidFill>
                  <a:schemeClr val="accent2">
                    <a:lumMod val="50000"/>
                  </a:schemeClr>
                </a:solidFill>
                <a:latin typeface="Arial Unicode MS" panose="020B0604020202020204" pitchFamily="34" charset="-120"/>
                <a:ea typeface="微軟正黑體" panose="020B0604030504040204" pitchFamily="34" charset="-120"/>
                <a:cs typeface="+mj-cs"/>
              </a:rPr>
              <a:t>-</a:t>
            </a:r>
            <a:r>
              <a:rPr lang="en-TW" sz="3600" b="1" dirty="0">
                <a:solidFill>
                  <a:schemeClr val="accent2">
                    <a:lumMod val="50000"/>
                  </a:schemeClr>
                </a:solidFill>
                <a:latin typeface="Arial Unicode MS" panose="020B0604020202020204" pitchFamily="34" charset="-120"/>
                <a:ea typeface="微軟正黑體" panose="020B0604030504040204" pitchFamily="34" charset="-120"/>
                <a:cs typeface="+mj-cs"/>
              </a:rPr>
              <a:t>移轉時程</a:t>
            </a:r>
            <a:r>
              <a:rPr lang="zh-TW" altLang="en-US" sz="3600" b="1" dirty="0">
                <a:solidFill>
                  <a:schemeClr val="accent2">
                    <a:lumMod val="50000"/>
                  </a:schemeClr>
                </a:solidFill>
                <a:latin typeface="Arial Unicode MS" panose="020B0604020202020204" pitchFamily="34" charset="-120"/>
                <a:ea typeface="微軟正黑體" panose="020B0604030504040204" pitchFamily="34" charset="-120"/>
                <a:cs typeface="+mj-cs"/>
              </a:rPr>
              <a:t>規劃</a:t>
            </a:r>
            <a:r>
              <a:rPr lang="en-US" sz="3600" b="1" dirty="0">
                <a:solidFill>
                  <a:schemeClr val="accent2">
                    <a:lumMod val="50000"/>
                  </a:schemeClr>
                </a:solidFill>
                <a:latin typeface="Arial Unicode MS" panose="020B0604020202020204" pitchFamily="34" charset="-120"/>
                <a:ea typeface="微軟正黑體" panose="020B0604030504040204" pitchFamily="34" charset="-120"/>
                <a:cs typeface="+mj-cs"/>
              </a:rPr>
              <a:t>(1)</a:t>
            </a:r>
            <a:endParaRPr lang="en-TW" sz="3600" b="1" dirty="0">
              <a:solidFill>
                <a:schemeClr val="accent2">
                  <a:lumMod val="50000"/>
                </a:schemeClr>
              </a:solidFill>
              <a:latin typeface="Arial Unicode MS" panose="020B0604020202020204" pitchFamily="34" charset="-120"/>
              <a:ea typeface="微軟正黑體" panose="020B0604030504040204" pitchFamily="34" charset="-120"/>
              <a:cs typeface="+mj-cs"/>
            </a:endParaRPr>
          </a:p>
        </p:txBody>
      </p:sp>
      <p:graphicFrame>
        <p:nvGraphicFramePr>
          <p:cNvPr id="8" name="Table 5">
            <a:extLst>
              <a:ext uri="{FF2B5EF4-FFF2-40B4-BE49-F238E27FC236}">
                <a16:creationId xmlns:a16="http://schemas.microsoft.com/office/drawing/2014/main" id="{7BAC3114-597B-1C1C-3089-F2EC2810DC3A}"/>
              </a:ext>
            </a:extLst>
          </p:cNvPr>
          <p:cNvGraphicFramePr>
            <a:graphicFrameLocks noGrp="1"/>
          </p:cNvGraphicFramePr>
          <p:nvPr>
            <p:extLst>
              <p:ext uri="{D42A27DB-BD31-4B8C-83A1-F6EECF244321}">
                <p14:modId xmlns:p14="http://schemas.microsoft.com/office/powerpoint/2010/main" val="2422248947"/>
              </p:ext>
            </p:extLst>
          </p:nvPr>
        </p:nvGraphicFramePr>
        <p:xfrm>
          <a:off x="35497" y="1665672"/>
          <a:ext cx="3936735" cy="1327785"/>
        </p:xfrm>
        <a:graphic>
          <a:graphicData uri="http://schemas.openxmlformats.org/drawingml/2006/table">
            <a:tbl>
              <a:tblPr/>
              <a:tblGrid>
                <a:gridCol w="1296143">
                  <a:extLst>
                    <a:ext uri="{9D8B030D-6E8A-4147-A177-3AD203B41FA5}">
                      <a16:colId xmlns:a16="http://schemas.microsoft.com/office/drawing/2014/main" val="1840763250"/>
                    </a:ext>
                  </a:extLst>
                </a:gridCol>
                <a:gridCol w="872666">
                  <a:extLst>
                    <a:ext uri="{9D8B030D-6E8A-4147-A177-3AD203B41FA5}">
                      <a16:colId xmlns:a16="http://schemas.microsoft.com/office/drawing/2014/main" val="327457447"/>
                    </a:ext>
                  </a:extLst>
                </a:gridCol>
                <a:gridCol w="877317">
                  <a:extLst>
                    <a:ext uri="{9D8B030D-6E8A-4147-A177-3AD203B41FA5}">
                      <a16:colId xmlns:a16="http://schemas.microsoft.com/office/drawing/2014/main" val="2581478241"/>
                    </a:ext>
                  </a:extLst>
                </a:gridCol>
                <a:gridCol w="890609">
                  <a:extLst>
                    <a:ext uri="{9D8B030D-6E8A-4147-A177-3AD203B41FA5}">
                      <a16:colId xmlns:a16="http://schemas.microsoft.com/office/drawing/2014/main" val="2814299200"/>
                    </a:ext>
                  </a:extLst>
                </a:gridCol>
              </a:tblGrid>
              <a:tr h="431800">
                <a:tc>
                  <a:txBody>
                    <a:bodyPr/>
                    <a:lstStyle/>
                    <a:p>
                      <a:pPr algn="l" rtl="0" fontAlgn="ctr">
                        <a:buNone/>
                      </a:pPr>
                      <a:r>
                        <a:rPr lang="zh-TW" altLang="en-US" sz="1400" b="1" i="0" u="none" strike="noStrike" baseline="0" dirty="0">
                          <a:solidFill>
                            <a:srgbClr val="000000"/>
                          </a:solidFill>
                          <a:effectLst/>
                          <a:latin typeface="Arial Unicode MS" panose="020B0604020202020204" pitchFamily="34" charset="-120"/>
                          <a:ea typeface="微軟正黑體" panose="020B0604030504040204" pitchFamily="34" charset="-120"/>
                        </a:rPr>
                        <a:t>主節點機房</a:t>
                      </a:r>
                      <a:endParaRPr lang="en-US" altLang="zh-TW" sz="1400" b="1" i="0" u="none" strike="noStrike" baseline="0" dirty="0">
                        <a:solidFill>
                          <a:srgbClr val="000000"/>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solidFill>
                      <a:srgbClr val="94DCF8"/>
                    </a:solidFill>
                  </a:tcPr>
                </a:tc>
                <a:tc>
                  <a:txBody>
                    <a:bodyPr/>
                    <a:lstStyle/>
                    <a:p>
                      <a:pPr algn="ctr" rtl="0" fontAlgn="ctr">
                        <a:buNone/>
                      </a:pPr>
                      <a:r>
                        <a:rPr lang="zh-TW" altLang="en-US" sz="1400" b="1" i="0" u="none" strike="noStrike" baseline="0" dirty="0">
                          <a:solidFill>
                            <a:srgbClr val="000000"/>
                          </a:solidFill>
                          <a:effectLst/>
                          <a:latin typeface="Arial Unicode MS" panose="020B0604020202020204" pitchFamily="34" charset="-120"/>
                          <a:ea typeface="微軟正黑體" panose="020B0604030504040204" pitchFamily="34" charset="-120"/>
                        </a:rPr>
                        <a:t>移轉日期</a:t>
                      </a:r>
                      <a:br>
                        <a:rPr lang="zh-TW" altLang="en-US" sz="1400" b="1" i="0" u="none" strike="noStrike" baseline="0" dirty="0">
                          <a:solidFill>
                            <a:srgbClr val="000000"/>
                          </a:solidFill>
                          <a:effectLst/>
                          <a:latin typeface="Arial Unicode MS" panose="020B0604020202020204" pitchFamily="34" charset="-120"/>
                          <a:ea typeface="微軟正黑體" panose="020B0604030504040204" pitchFamily="34" charset="-120"/>
                        </a:rPr>
                      </a:br>
                      <a:r>
                        <a:rPr lang="en-US" altLang="zh-TW" sz="1400" b="1" i="0" u="none" strike="noStrike" baseline="0" dirty="0">
                          <a:solidFill>
                            <a:srgbClr val="000000"/>
                          </a:solidFill>
                          <a:effectLst/>
                          <a:latin typeface="Arial Unicode MS" panose="020B0604020202020204" pitchFamily="34" charset="-120"/>
                          <a:ea typeface="微軟正黑體" panose="020B0604030504040204" pitchFamily="34" charset="-120"/>
                        </a:rPr>
                        <a:t>(</a:t>
                      </a:r>
                      <a:r>
                        <a:rPr lang="zh-TW" altLang="en-US" sz="1400" b="1" i="0" u="none" strike="noStrike" baseline="0" dirty="0">
                          <a:solidFill>
                            <a:srgbClr val="000000"/>
                          </a:solidFill>
                          <a:effectLst/>
                          <a:latin typeface="Arial Unicode MS" panose="020B0604020202020204" pitchFamily="34" charset="-120"/>
                          <a:ea typeface="微軟正黑體" panose="020B0604030504040204" pitchFamily="34" charset="-120"/>
                        </a:rPr>
                        <a:t>開始</a:t>
                      </a:r>
                      <a:r>
                        <a:rPr lang="en-US" altLang="zh-TW" sz="1400" b="1" i="0" u="none" strike="noStrike" baseline="0" dirty="0">
                          <a:solidFill>
                            <a:srgbClr val="000000"/>
                          </a:solidFill>
                          <a:effectLst/>
                          <a:latin typeface="Arial Unicode MS" panose="020B0604020202020204" pitchFamily="34" charset="-120"/>
                          <a:ea typeface="微軟正黑體" panose="020B0604030504040204" pitchFamily="34" charset="-120"/>
                        </a:rPr>
                        <a:t>)</a:t>
                      </a: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solidFill>
                      <a:srgbClr val="94DCF8"/>
                    </a:solidFill>
                  </a:tcPr>
                </a:tc>
                <a:tc>
                  <a:txBody>
                    <a:bodyPr/>
                    <a:lstStyle/>
                    <a:p>
                      <a:pPr algn="ctr" rtl="0" fontAlgn="ctr">
                        <a:buNone/>
                      </a:pPr>
                      <a:r>
                        <a:rPr lang="zh-TW" altLang="en-US" sz="1400" b="1" i="0" u="none" strike="noStrike" baseline="0" dirty="0">
                          <a:solidFill>
                            <a:srgbClr val="000000"/>
                          </a:solidFill>
                          <a:effectLst/>
                          <a:latin typeface="Arial Unicode MS" panose="020B0604020202020204" pitchFamily="34" charset="-120"/>
                          <a:ea typeface="微軟正黑體" panose="020B0604030504040204" pitchFamily="34" charset="-120"/>
                        </a:rPr>
                        <a:t>移轉日期</a:t>
                      </a:r>
                      <a:br>
                        <a:rPr lang="zh-TW" altLang="en-US" sz="1400" b="1" i="0" u="none" strike="noStrike" baseline="0" dirty="0">
                          <a:solidFill>
                            <a:srgbClr val="000000"/>
                          </a:solidFill>
                          <a:effectLst/>
                          <a:latin typeface="Arial Unicode MS" panose="020B0604020202020204" pitchFamily="34" charset="-120"/>
                          <a:ea typeface="微軟正黑體" panose="020B0604030504040204" pitchFamily="34" charset="-120"/>
                        </a:rPr>
                      </a:br>
                      <a:r>
                        <a:rPr lang="en-US" altLang="zh-TW" sz="1400" b="1" i="0" u="none" strike="noStrike" baseline="0" dirty="0">
                          <a:solidFill>
                            <a:srgbClr val="000000"/>
                          </a:solidFill>
                          <a:effectLst/>
                          <a:latin typeface="Arial Unicode MS" panose="020B0604020202020204" pitchFamily="34" charset="-120"/>
                          <a:ea typeface="微軟正黑體" panose="020B0604030504040204" pitchFamily="34" charset="-120"/>
                        </a:rPr>
                        <a:t>(</a:t>
                      </a:r>
                      <a:r>
                        <a:rPr lang="zh-TW" altLang="en-US" sz="1400" b="1" i="0" u="none" strike="noStrike" baseline="0" dirty="0">
                          <a:solidFill>
                            <a:srgbClr val="000000"/>
                          </a:solidFill>
                          <a:effectLst/>
                          <a:latin typeface="Arial Unicode MS" panose="020B0604020202020204" pitchFamily="34" charset="-120"/>
                          <a:ea typeface="微軟正黑體" panose="020B0604030504040204" pitchFamily="34" charset="-120"/>
                        </a:rPr>
                        <a:t>結束</a:t>
                      </a:r>
                      <a:r>
                        <a:rPr lang="en-US" altLang="zh-TW" sz="1400" b="1" i="0" u="none" strike="noStrike" baseline="0" dirty="0">
                          <a:solidFill>
                            <a:srgbClr val="000000"/>
                          </a:solidFill>
                          <a:effectLst/>
                          <a:latin typeface="Arial Unicode MS" panose="020B0604020202020204" pitchFamily="34" charset="-120"/>
                          <a:ea typeface="微軟正黑體" panose="020B0604030504040204" pitchFamily="34" charset="-120"/>
                        </a:rPr>
                        <a:t>)</a:t>
                      </a: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solidFill>
                      <a:srgbClr val="94DCF8"/>
                    </a:solidFill>
                  </a:tcPr>
                </a:tc>
                <a:tc>
                  <a:txBody>
                    <a:bodyPr/>
                    <a:lstStyle/>
                    <a:p>
                      <a:pPr algn="l" rtl="0" fontAlgn="ctr">
                        <a:buNone/>
                      </a:pPr>
                      <a:r>
                        <a:rPr lang="zh-TW" altLang="en-US" sz="1400" b="1" i="0" u="none" strike="noStrike" baseline="0" dirty="0">
                          <a:solidFill>
                            <a:srgbClr val="000000"/>
                          </a:solidFill>
                          <a:effectLst/>
                          <a:latin typeface="Arial Unicode MS" panose="020B0604020202020204" pitchFamily="34" charset="-120"/>
                          <a:ea typeface="微軟正黑體" panose="020B0604030504040204" pitchFamily="34" charset="-120"/>
                        </a:rPr>
                        <a:t>移轉後待命</a:t>
                      </a: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solidFill>
                      <a:srgbClr val="94DCF8"/>
                    </a:solidFill>
                  </a:tcPr>
                </a:tc>
                <a:extLst>
                  <a:ext uri="{0D108BD9-81ED-4DB2-BD59-A6C34878D82A}">
                    <a16:rowId xmlns:a16="http://schemas.microsoft.com/office/drawing/2014/main" val="960597744"/>
                  </a:ext>
                </a:extLst>
              </a:tr>
              <a:tr h="215900">
                <a:tc>
                  <a:txBody>
                    <a:bodyPr/>
                    <a:lstStyle/>
                    <a:p>
                      <a:pPr algn="l" rtl="0" fontAlgn="ctr">
                        <a:buNone/>
                      </a:pPr>
                      <a:r>
                        <a:rPr lang="zh-TW" altLang="en-US" sz="1400" b="0" i="0" u="none" strike="noStrike" baseline="0">
                          <a:solidFill>
                            <a:srgbClr val="000000"/>
                          </a:solidFill>
                          <a:effectLst/>
                          <a:latin typeface="Arial Unicode MS" panose="020B0604020202020204" pitchFamily="34" charset="-120"/>
                          <a:ea typeface="微軟正黑體" panose="020B0604030504040204" pitchFamily="34" charset="-120"/>
                        </a:rPr>
                        <a:t>新竹主節點</a:t>
                      </a: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2026/5/30</a:t>
                      </a: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2026/6/6</a:t>
                      </a: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2026/6/8</a:t>
                      </a: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noFill/>
                  </a:tcPr>
                </a:tc>
                <a:extLst>
                  <a:ext uri="{0D108BD9-81ED-4DB2-BD59-A6C34878D82A}">
                    <a16:rowId xmlns:a16="http://schemas.microsoft.com/office/drawing/2014/main" val="2194383551"/>
                  </a:ext>
                </a:extLst>
              </a:tr>
              <a:tr h="215900">
                <a:tc>
                  <a:txBody>
                    <a:bodyPr/>
                    <a:lstStyle/>
                    <a:p>
                      <a:pPr algn="l" rtl="0" fontAlgn="ctr">
                        <a:buNone/>
                      </a:pPr>
                      <a:r>
                        <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rPr>
                        <a:t>臺中主節點</a:t>
                      </a: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noFill/>
                  </a:tcPr>
                </a:tc>
                <a:tc>
                  <a:txBody>
                    <a:bodyPr/>
                    <a:lstStyle/>
                    <a:p>
                      <a:pPr algn="l" rtl="0" fontAlgn="ctr">
                        <a:buNone/>
                      </a:pPr>
                      <a:r>
                        <a:rPr lang="en-TW" sz="1400" b="0" i="0" u="none" strike="noStrike" baseline="0">
                          <a:solidFill>
                            <a:srgbClr val="000000"/>
                          </a:solidFill>
                          <a:effectLst/>
                          <a:latin typeface="Arial Unicode MS" panose="020B0604020202020204" pitchFamily="34" charset="-120"/>
                          <a:ea typeface="微軟正黑體" panose="020B0604030504040204" pitchFamily="34" charset="-120"/>
                        </a:rPr>
                        <a:t>2026/6/13</a:t>
                      </a: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2026/6/14</a:t>
                      </a: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2026/6/15</a:t>
                      </a: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noFill/>
                  </a:tcPr>
                </a:tc>
                <a:extLst>
                  <a:ext uri="{0D108BD9-81ED-4DB2-BD59-A6C34878D82A}">
                    <a16:rowId xmlns:a16="http://schemas.microsoft.com/office/drawing/2014/main" val="208587463"/>
                  </a:ext>
                </a:extLst>
              </a:tr>
              <a:tr h="215900">
                <a:tc>
                  <a:txBody>
                    <a:bodyPr/>
                    <a:lstStyle/>
                    <a:p>
                      <a:pPr algn="l" rtl="0" fontAlgn="ctr">
                        <a:buNone/>
                      </a:pPr>
                      <a:r>
                        <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rPr>
                        <a:t>臺南主節點</a:t>
                      </a: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2026/6/23</a:t>
                      </a: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2026/6/</a:t>
                      </a:r>
                      <a:r>
                        <a:rPr lang="en-US" sz="1400" b="0" i="0" u="none" strike="noStrike" baseline="0" dirty="0">
                          <a:solidFill>
                            <a:srgbClr val="000000"/>
                          </a:solidFill>
                          <a:effectLst/>
                          <a:latin typeface="Arial Unicode MS" panose="020B0604020202020204" pitchFamily="34" charset="-120"/>
                          <a:ea typeface="微軟正黑體" panose="020B0604030504040204" pitchFamily="34" charset="-120"/>
                        </a:rPr>
                        <a:t>30</a:t>
                      </a:r>
                      <a:endPar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a:t>
                      </a:r>
                      <a:r>
                        <a:rPr lang="en-US" sz="1400" b="0" i="0" u="none" strike="noStrike" baseline="0" dirty="0">
                          <a:solidFill>
                            <a:srgbClr val="000000"/>
                          </a:solidFill>
                          <a:effectLst/>
                          <a:latin typeface="Arial Unicode MS" panose="020B0604020202020204" pitchFamily="34" charset="-120"/>
                          <a:ea typeface="微軟正黑體" panose="020B0604030504040204" pitchFamily="34" charset="-120"/>
                        </a:rPr>
                        <a:t>7</a:t>
                      </a: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a:t>
                      </a:r>
                      <a:r>
                        <a:rPr lang="en-US" sz="1400" b="0" i="0" u="none" strike="noStrike" baseline="0" dirty="0">
                          <a:solidFill>
                            <a:srgbClr val="000000"/>
                          </a:solidFill>
                          <a:effectLst/>
                          <a:latin typeface="Arial Unicode MS" panose="020B0604020202020204" pitchFamily="34" charset="-120"/>
                          <a:ea typeface="微軟正黑體" panose="020B0604030504040204" pitchFamily="34" charset="-120"/>
                        </a:rPr>
                        <a:t>1</a:t>
                      </a:r>
                      <a:endPar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noFill/>
                  </a:tcPr>
                </a:tc>
                <a:extLst>
                  <a:ext uri="{0D108BD9-81ED-4DB2-BD59-A6C34878D82A}">
                    <a16:rowId xmlns:a16="http://schemas.microsoft.com/office/drawing/2014/main" val="4209627595"/>
                  </a:ext>
                </a:extLst>
              </a:tr>
              <a:tr h="215900">
                <a:tc>
                  <a:txBody>
                    <a:bodyPr/>
                    <a:lstStyle/>
                    <a:p>
                      <a:pPr algn="l" rtl="0" fontAlgn="ctr">
                        <a:buNone/>
                      </a:pPr>
                      <a:r>
                        <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rPr>
                        <a:t>臺北主節點</a:t>
                      </a: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noFill/>
                  </a:tcPr>
                </a:tc>
                <a:tc>
                  <a:txBody>
                    <a:bodyPr/>
                    <a:lstStyle/>
                    <a:p>
                      <a:pPr algn="l" rtl="0" fontAlgn="ctr">
                        <a:buNone/>
                      </a:pPr>
                      <a:r>
                        <a:rPr lang="en-TW" sz="1400" b="0" i="0" u="none" strike="noStrike" baseline="0" dirty="0">
                          <a:solidFill>
                            <a:schemeClr val="tx1"/>
                          </a:solidFill>
                          <a:effectLst/>
                          <a:latin typeface="Arial Unicode MS" panose="020B0604020202020204" pitchFamily="34" charset="-120"/>
                          <a:ea typeface="微軟正黑體" panose="020B0604030504040204" pitchFamily="34" charset="-120"/>
                        </a:rPr>
                        <a:t>2026/7/</a:t>
                      </a:r>
                      <a:r>
                        <a:rPr lang="en-US" sz="1400" b="0" i="0" u="none" strike="noStrike" baseline="0" dirty="0">
                          <a:solidFill>
                            <a:schemeClr val="tx1"/>
                          </a:solidFill>
                          <a:effectLst/>
                          <a:latin typeface="Arial Unicode MS" panose="020B0604020202020204" pitchFamily="34" charset="-120"/>
                          <a:ea typeface="微軟正黑體" panose="020B0604030504040204" pitchFamily="34" charset="-120"/>
                        </a:rPr>
                        <a:t>26</a:t>
                      </a:r>
                      <a:endParaRPr lang="en-TW" sz="1400" b="0" i="0" u="none" strike="noStrike" baseline="0" dirty="0">
                        <a:solidFill>
                          <a:schemeClr val="tx1"/>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noFill/>
                  </a:tcPr>
                </a:tc>
                <a:tc>
                  <a:txBody>
                    <a:bodyPr/>
                    <a:lstStyle/>
                    <a:p>
                      <a:pPr algn="l" rtl="0" fontAlgn="ctr">
                        <a:buNone/>
                      </a:pPr>
                      <a:r>
                        <a:rPr lang="en-TW" sz="1400" b="0" i="0" u="none" strike="noStrike" baseline="0" dirty="0">
                          <a:solidFill>
                            <a:schemeClr val="tx1"/>
                          </a:solidFill>
                          <a:effectLst/>
                          <a:latin typeface="Arial Unicode MS" panose="020B0604020202020204" pitchFamily="34" charset="-120"/>
                          <a:ea typeface="微軟正黑體" panose="020B0604030504040204" pitchFamily="34" charset="-120"/>
                        </a:rPr>
                        <a:t>2026/7/</a:t>
                      </a:r>
                      <a:r>
                        <a:rPr lang="en-US" sz="1400" b="0" i="0" u="none" strike="noStrike" baseline="0" dirty="0">
                          <a:solidFill>
                            <a:schemeClr val="tx1"/>
                          </a:solidFill>
                          <a:effectLst/>
                          <a:latin typeface="Arial Unicode MS" panose="020B0604020202020204" pitchFamily="34" charset="-120"/>
                          <a:ea typeface="微軟正黑體" panose="020B0604030504040204" pitchFamily="34" charset="-120"/>
                        </a:rPr>
                        <a:t>26</a:t>
                      </a:r>
                      <a:endParaRPr lang="en-TW" sz="1400" b="0" i="0" u="none" strike="noStrike" baseline="0" dirty="0">
                        <a:solidFill>
                          <a:schemeClr val="tx1"/>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noFill/>
                  </a:tcPr>
                </a:tc>
                <a:tc>
                  <a:txBody>
                    <a:bodyPr/>
                    <a:lstStyle/>
                    <a:p>
                      <a:pPr algn="l" rtl="0" fontAlgn="ctr">
                        <a:buNone/>
                      </a:pPr>
                      <a:r>
                        <a:rPr lang="en-TW" sz="1400" b="0" i="0" u="none" strike="noStrike" baseline="0" dirty="0">
                          <a:solidFill>
                            <a:schemeClr val="tx1"/>
                          </a:solidFill>
                          <a:effectLst/>
                          <a:latin typeface="Arial Unicode MS" panose="020B0604020202020204" pitchFamily="34" charset="-120"/>
                          <a:ea typeface="微軟正黑體" panose="020B0604030504040204" pitchFamily="34" charset="-120"/>
                        </a:rPr>
                        <a:t>2026/7/2</a:t>
                      </a:r>
                      <a:r>
                        <a:rPr lang="en-US" sz="1400" b="0" i="0" u="none" strike="noStrike" baseline="0" dirty="0">
                          <a:solidFill>
                            <a:schemeClr val="tx1"/>
                          </a:solidFill>
                          <a:effectLst/>
                          <a:latin typeface="Arial Unicode MS" panose="020B0604020202020204" pitchFamily="34" charset="-120"/>
                          <a:ea typeface="微軟正黑體" panose="020B0604030504040204" pitchFamily="34" charset="-120"/>
                        </a:rPr>
                        <a:t>7</a:t>
                      </a:r>
                      <a:endParaRPr lang="en-TW" sz="1400" b="0" i="0" u="none" strike="noStrike" baseline="0" dirty="0">
                        <a:solidFill>
                          <a:schemeClr val="tx1"/>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46AAC5"/>
                      </a:solidFill>
                      <a:prstDash val="solid"/>
                      <a:round/>
                      <a:headEnd type="none" w="med" len="med"/>
                      <a:tailEnd type="none" w="med" len="med"/>
                    </a:lnL>
                    <a:lnR w="6350" cap="flat" cmpd="sng" algn="ctr">
                      <a:solidFill>
                        <a:srgbClr val="46AAC5"/>
                      </a:solidFill>
                      <a:prstDash val="solid"/>
                      <a:round/>
                      <a:headEnd type="none" w="med" len="med"/>
                      <a:tailEnd type="none" w="med" len="med"/>
                    </a:lnR>
                    <a:lnT w="6350" cap="flat" cmpd="sng" algn="ctr">
                      <a:solidFill>
                        <a:srgbClr val="46AAC5"/>
                      </a:solidFill>
                      <a:prstDash val="solid"/>
                      <a:round/>
                      <a:headEnd type="none" w="med" len="med"/>
                      <a:tailEnd type="none" w="med" len="med"/>
                    </a:lnT>
                    <a:lnB w="6350" cap="flat" cmpd="sng" algn="ctr">
                      <a:solidFill>
                        <a:srgbClr val="46AAC5"/>
                      </a:solidFill>
                      <a:prstDash val="solid"/>
                      <a:round/>
                      <a:headEnd type="none" w="med" len="med"/>
                      <a:tailEnd type="none" w="med" len="med"/>
                    </a:lnB>
                    <a:noFill/>
                  </a:tcPr>
                </a:tc>
                <a:extLst>
                  <a:ext uri="{0D108BD9-81ED-4DB2-BD59-A6C34878D82A}">
                    <a16:rowId xmlns:a16="http://schemas.microsoft.com/office/drawing/2014/main" val="1297338369"/>
                  </a:ext>
                </a:extLst>
              </a:tr>
            </a:tbl>
          </a:graphicData>
        </a:graphic>
      </p:graphicFrame>
      <p:graphicFrame>
        <p:nvGraphicFramePr>
          <p:cNvPr id="9" name="Table 7">
            <a:extLst>
              <a:ext uri="{FF2B5EF4-FFF2-40B4-BE49-F238E27FC236}">
                <a16:creationId xmlns:a16="http://schemas.microsoft.com/office/drawing/2014/main" id="{891BA7E6-6924-5A17-804B-21FB0A8224D3}"/>
              </a:ext>
            </a:extLst>
          </p:cNvPr>
          <p:cNvGraphicFramePr>
            <a:graphicFrameLocks noGrp="1"/>
          </p:cNvGraphicFramePr>
          <p:nvPr>
            <p:extLst>
              <p:ext uri="{D42A27DB-BD31-4B8C-83A1-F6EECF244321}">
                <p14:modId xmlns:p14="http://schemas.microsoft.com/office/powerpoint/2010/main" val="2064217940"/>
              </p:ext>
            </p:extLst>
          </p:nvPr>
        </p:nvGraphicFramePr>
        <p:xfrm>
          <a:off x="4139952" y="1628800"/>
          <a:ext cx="4896544" cy="3556635"/>
        </p:xfrm>
        <a:graphic>
          <a:graphicData uri="http://schemas.openxmlformats.org/drawingml/2006/table">
            <a:tbl>
              <a:tblPr/>
              <a:tblGrid>
                <a:gridCol w="1728192">
                  <a:extLst>
                    <a:ext uri="{9D8B030D-6E8A-4147-A177-3AD203B41FA5}">
                      <a16:colId xmlns:a16="http://schemas.microsoft.com/office/drawing/2014/main" val="4131598373"/>
                    </a:ext>
                  </a:extLst>
                </a:gridCol>
                <a:gridCol w="1008112">
                  <a:extLst>
                    <a:ext uri="{9D8B030D-6E8A-4147-A177-3AD203B41FA5}">
                      <a16:colId xmlns:a16="http://schemas.microsoft.com/office/drawing/2014/main" val="3406702377"/>
                    </a:ext>
                  </a:extLst>
                </a:gridCol>
                <a:gridCol w="1080120">
                  <a:extLst>
                    <a:ext uri="{9D8B030D-6E8A-4147-A177-3AD203B41FA5}">
                      <a16:colId xmlns:a16="http://schemas.microsoft.com/office/drawing/2014/main" val="2798899395"/>
                    </a:ext>
                  </a:extLst>
                </a:gridCol>
                <a:gridCol w="1080120">
                  <a:extLst>
                    <a:ext uri="{9D8B030D-6E8A-4147-A177-3AD203B41FA5}">
                      <a16:colId xmlns:a16="http://schemas.microsoft.com/office/drawing/2014/main" val="612288623"/>
                    </a:ext>
                  </a:extLst>
                </a:gridCol>
              </a:tblGrid>
              <a:tr h="431800">
                <a:tc>
                  <a:txBody>
                    <a:bodyPr/>
                    <a:lstStyle/>
                    <a:p>
                      <a:pPr algn="l" rtl="0" fontAlgn="ctr">
                        <a:buNone/>
                      </a:pPr>
                      <a:r>
                        <a:rPr lang="en-US" altLang="zh-TW" sz="1400" b="1" i="0" u="none" strike="noStrike" baseline="0" dirty="0" err="1">
                          <a:solidFill>
                            <a:srgbClr val="000000"/>
                          </a:solidFill>
                          <a:effectLst/>
                          <a:latin typeface="Arial Unicode MS" panose="020B0604020202020204" pitchFamily="34" charset="-120"/>
                          <a:ea typeface="微軟正黑體" panose="020B0604030504040204" pitchFamily="34" charset="-120"/>
                        </a:rPr>
                        <a:t>GigaPOP</a:t>
                      </a:r>
                      <a:r>
                        <a:rPr lang="zh-TW" altLang="en-US" sz="1400" b="1" i="0" u="none" strike="noStrike" baseline="0" dirty="0">
                          <a:solidFill>
                            <a:srgbClr val="000000"/>
                          </a:solidFill>
                          <a:effectLst/>
                          <a:latin typeface="Arial Unicode MS" panose="020B0604020202020204" pitchFamily="34" charset="-120"/>
                          <a:ea typeface="微軟正黑體" panose="020B0604030504040204" pitchFamily="34" charset="-120"/>
                        </a:rPr>
                        <a:t>機房</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solidFill>
                      <a:srgbClr val="B5E6A2"/>
                    </a:solidFill>
                  </a:tcPr>
                </a:tc>
                <a:tc>
                  <a:txBody>
                    <a:bodyPr/>
                    <a:lstStyle/>
                    <a:p>
                      <a:pPr algn="l" fontAlgn="ctr">
                        <a:buNone/>
                      </a:pPr>
                      <a:r>
                        <a:rPr lang="zh-TW" altLang="en-US" sz="1400" b="1" i="0" u="none" strike="noStrike" baseline="0" dirty="0">
                          <a:solidFill>
                            <a:srgbClr val="000000"/>
                          </a:solidFill>
                          <a:effectLst/>
                          <a:latin typeface="Arial Unicode MS" panose="020B0604020202020204" pitchFamily="34" charset="-120"/>
                          <a:ea typeface="微軟正黑體" panose="020B0604030504040204" pitchFamily="34" charset="-120"/>
                        </a:rPr>
                        <a:t>移轉日期</a:t>
                      </a:r>
                      <a:br>
                        <a:rPr lang="zh-TW" altLang="en-US" sz="1400" b="1" i="0" u="none" strike="noStrike" baseline="0" dirty="0">
                          <a:solidFill>
                            <a:srgbClr val="000000"/>
                          </a:solidFill>
                          <a:effectLst/>
                          <a:latin typeface="Arial Unicode MS" panose="020B0604020202020204" pitchFamily="34" charset="-120"/>
                          <a:ea typeface="微軟正黑體" panose="020B0604030504040204" pitchFamily="34" charset="-120"/>
                        </a:rPr>
                      </a:br>
                      <a:r>
                        <a:rPr lang="en-US" altLang="zh-TW" sz="1400" b="1" i="0" u="none" strike="noStrike" baseline="0" dirty="0">
                          <a:solidFill>
                            <a:srgbClr val="000000"/>
                          </a:solidFill>
                          <a:effectLst/>
                          <a:latin typeface="Arial Unicode MS" panose="020B0604020202020204" pitchFamily="34" charset="-120"/>
                          <a:ea typeface="微軟正黑體" panose="020B0604030504040204" pitchFamily="34" charset="-120"/>
                        </a:rPr>
                        <a:t>(</a:t>
                      </a:r>
                      <a:r>
                        <a:rPr lang="zh-TW" altLang="en-US" sz="1400" b="1" i="0" u="none" strike="noStrike" baseline="0" dirty="0">
                          <a:solidFill>
                            <a:srgbClr val="000000"/>
                          </a:solidFill>
                          <a:effectLst/>
                          <a:latin typeface="Arial Unicode MS" panose="020B0604020202020204" pitchFamily="34" charset="-120"/>
                          <a:ea typeface="微軟正黑體" panose="020B0604030504040204" pitchFamily="34" charset="-120"/>
                        </a:rPr>
                        <a:t>開始</a:t>
                      </a:r>
                      <a:r>
                        <a:rPr lang="en-US" altLang="zh-TW" sz="1400" b="1" i="0" u="none" strike="noStrike" baseline="0" dirty="0">
                          <a:solidFill>
                            <a:srgbClr val="000000"/>
                          </a:solidFill>
                          <a:effectLst/>
                          <a:latin typeface="Arial Unicode MS" panose="020B0604020202020204" pitchFamily="34" charset="-120"/>
                          <a:ea typeface="微軟正黑體" panose="020B0604030504040204" pitchFamily="34" charset="-120"/>
                        </a:rPr>
                        <a:t>)</a:t>
                      </a:r>
                    </a:p>
                  </a:txBody>
                  <a:tcPr marL="9525" marR="9525" marT="9525" marB="0" anchor="ctr">
                    <a:lnL w="6350" cap="flat" cmpd="sng" algn="ctr">
                      <a:solidFill>
                        <a:srgbClr val="98B954"/>
                      </a:solidFill>
                      <a:prstDash val="solid"/>
                      <a:round/>
                      <a:headEnd type="none" w="med" len="med"/>
                      <a:tailEnd type="none" w="med" len="med"/>
                    </a:lnL>
                    <a:lnR>
                      <a:noFill/>
                    </a:lnR>
                    <a:lnT>
                      <a:noFill/>
                    </a:lnT>
                    <a:lnB w="6350" cap="flat" cmpd="sng" algn="ctr">
                      <a:solidFill>
                        <a:srgbClr val="98B954"/>
                      </a:solidFill>
                      <a:prstDash val="solid"/>
                      <a:round/>
                      <a:headEnd type="none" w="med" len="med"/>
                      <a:tailEnd type="none" w="med" len="med"/>
                    </a:lnB>
                    <a:solidFill>
                      <a:srgbClr val="B5E6A2"/>
                    </a:solidFill>
                  </a:tcPr>
                </a:tc>
                <a:tc>
                  <a:txBody>
                    <a:bodyPr/>
                    <a:lstStyle/>
                    <a:p>
                      <a:pPr algn="l" fontAlgn="ctr">
                        <a:buNone/>
                      </a:pPr>
                      <a:r>
                        <a:rPr lang="zh-TW" altLang="en-US" sz="1400" b="1" i="0" u="none" strike="noStrike" baseline="0" dirty="0">
                          <a:solidFill>
                            <a:srgbClr val="000000"/>
                          </a:solidFill>
                          <a:effectLst/>
                          <a:latin typeface="Arial Unicode MS" panose="020B0604020202020204" pitchFamily="34" charset="-120"/>
                          <a:ea typeface="微軟正黑體" panose="020B0604030504040204" pitchFamily="34" charset="-120"/>
                        </a:rPr>
                        <a:t>移轉日期</a:t>
                      </a:r>
                      <a:br>
                        <a:rPr lang="zh-TW" altLang="en-US" sz="1400" b="1" i="0" u="none" strike="noStrike" baseline="0" dirty="0">
                          <a:solidFill>
                            <a:srgbClr val="000000"/>
                          </a:solidFill>
                          <a:effectLst/>
                          <a:latin typeface="Arial Unicode MS" panose="020B0604020202020204" pitchFamily="34" charset="-120"/>
                          <a:ea typeface="微軟正黑體" panose="020B0604030504040204" pitchFamily="34" charset="-120"/>
                        </a:rPr>
                      </a:br>
                      <a:r>
                        <a:rPr lang="en-US" altLang="zh-TW" sz="1400" b="1" i="0" u="none" strike="noStrike" baseline="0" dirty="0">
                          <a:solidFill>
                            <a:srgbClr val="000000"/>
                          </a:solidFill>
                          <a:effectLst/>
                          <a:latin typeface="Arial Unicode MS" panose="020B0604020202020204" pitchFamily="34" charset="-120"/>
                          <a:ea typeface="微軟正黑體" panose="020B0604030504040204" pitchFamily="34" charset="-120"/>
                        </a:rPr>
                        <a:t>(</a:t>
                      </a:r>
                      <a:r>
                        <a:rPr lang="zh-TW" altLang="en-US" sz="1400" b="1" i="0" u="none" strike="noStrike" baseline="0" dirty="0">
                          <a:solidFill>
                            <a:srgbClr val="000000"/>
                          </a:solidFill>
                          <a:effectLst/>
                          <a:latin typeface="Arial Unicode MS" panose="020B0604020202020204" pitchFamily="34" charset="-120"/>
                          <a:ea typeface="微軟正黑體" panose="020B0604030504040204" pitchFamily="34" charset="-120"/>
                        </a:rPr>
                        <a:t>結束</a:t>
                      </a:r>
                      <a:r>
                        <a:rPr lang="en-US" altLang="zh-TW" sz="1400" b="1" i="0" u="none" strike="noStrike" baseline="0" dirty="0">
                          <a:solidFill>
                            <a:srgbClr val="000000"/>
                          </a:solidFill>
                          <a:effectLst/>
                          <a:latin typeface="Arial Unicode MS" panose="020B0604020202020204" pitchFamily="34" charset="-120"/>
                          <a:ea typeface="微軟正黑體" panose="020B0604030504040204" pitchFamily="34" charset="-120"/>
                        </a:rPr>
                        <a:t>)</a:t>
                      </a:r>
                    </a:p>
                  </a:txBody>
                  <a:tcPr marL="9525" marR="9525" marT="9525" marB="0" anchor="ctr">
                    <a:lnL>
                      <a:noFill/>
                    </a:lnL>
                    <a:lnR>
                      <a:noFill/>
                    </a:lnR>
                    <a:lnT>
                      <a:noFill/>
                    </a:lnT>
                    <a:lnB w="6350" cap="flat" cmpd="sng" algn="ctr">
                      <a:solidFill>
                        <a:srgbClr val="98B954"/>
                      </a:solidFill>
                      <a:prstDash val="solid"/>
                      <a:round/>
                      <a:headEnd type="none" w="med" len="med"/>
                      <a:tailEnd type="none" w="med" len="med"/>
                    </a:lnB>
                    <a:solidFill>
                      <a:srgbClr val="B5E6A2"/>
                    </a:solidFill>
                  </a:tcPr>
                </a:tc>
                <a:tc>
                  <a:txBody>
                    <a:bodyPr/>
                    <a:lstStyle/>
                    <a:p>
                      <a:pPr algn="l" fontAlgn="ctr">
                        <a:buNone/>
                      </a:pPr>
                      <a:r>
                        <a:rPr lang="zh-TW" altLang="en-US" sz="1400" b="1" i="0" u="none" strike="noStrike" baseline="0">
                          <a:solidFill>
                            <a:srgbClr val="000000"/>
                          </a:solidFill>
                          <a:effectLst/>
                          <a:latin typeface="Arial Unicode MS" panose="020B0604020202020204" pitchFamily="34" charset="-120"/>
                          <a:ea typeface="微軟正黑體" panose="020B0604030504040204" pitchFamily="34" charset="-120"/>
                        </a:rPr>
                        <a:t>移轉後待命</a:t>
                      </a:r>
                    </a:p>
                  </a:txBody>
                  <a:tcPr marL="9525" marR="9525" marT="9525" marB="0" anchor="ctr">
                    <a:lnL>
                      <a:noFill/>
                    </a:lnL>
                    <a:lnR>
                      <a:noFill/>
                    </a:lnR>
                    <a:lnT>
                      <a:noFill/>
                    </a:lnT>
                    <a:lnB w="6350" cap="flat" cmpd="sng" algn="ctr">
                      <a:solidFill>
                        <a:srgbClr val="98B954"/>
                      </a:solidFill>
                      <a:prstDash val="solid"/>
                      <a:round/>
                      <a:headEnd type="none" w="med" len="med"/>
                      <a:tailEnd type="none" w="med" len="med"/>
                    </a:lnB>
                    <a:solidFill>
                      <a:srgbClr val="B5E6A2"/>
                    </a:solidFill>
                  </a:tcPr>
                </a:tc>
                <a:extLst>
                  <a:ext uri="{0D108BD9-81ED-4DB2-BD59-A6C34878D82A}">
                    <a16:rowId xmlns:a16="http://schemas.microsoft.com/office/drawing/2014/main" val="345334480"/>
                  </a:ext>
                </a:extLst>
              </a:tr>
              <a:tr h="215900">
                <a:tc>
                  <a:txBody>
                    <a:bodyPr/>
                    <a:lstStyle/>
                    <a:p>
                      <a:pPr algn="l" rtl="0" fontAlgn="ctr">
                        <a:buNone/>
                      </a:pPr>
                      <a:r>
                        <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rPr>
                        <a:t>中研院</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2026/7/4</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2026/7/4</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2026/7/6</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extLst>
                  <a:ext uri="{0D108BD9-81ED-4DB2-BD59-A6C34878D82A}">
                    <a16:rowId xmlns:a16="http://schemas.microsoft.com/office/drawing/2014/main" val="1079025398"/>
                  </a:ext>
                </a:extLst>
              </a:tr>
              <a:tr h="215900">
                <a:tc>
                  <a:txBody>
                    <a:bodyPr/>
                    <a:lstStyle/>
                    <a:p>
                      <a:pPr algn="l" rtl="0" fontAlgn="ctr">
                        <a:buNone/>
                      </a:pPr>
                      <a:r>
                        <a:rPr lang="en-US" altLang="zh-TW" sz="1400" b="0" i="0" u="none" strike="noStrike" baseline="0" dirty="0">
                          <a:solidFill>
                            <a:srgbClr val="000000"/>
                          </a:solidFill>
                          <a:effectLst/>
                          <a:latin typeface="Arial Unicode MS" panose="020B0604020202020204" pitchFamily="34" charset="-120"/>
                          <a:ea typeface="微軟正黑體" panose="020B0604030504040204" pitchFamily="34" charset="-120"/>
                        </a:rPr>
                        <a:t>NCU </a:t>
                      </a:r>
                      <a:r>
                        <a:rPr lang="en-US" altLang="zh-TW" sz="1400" b="0" i="0" u="none" strike="noStrike" baseline="0" dirty="0" err="1">
                          <a:solidFill>
                            <a:srgbClr val="000000"/>
                          </a:solidFill>
                          <a:effectLst/>
                          <a:latin typeface="Arial Unicode MS" panose="020B0604020202020204" pitchFamily="34" charset="-120"/>
                          <a:ea typeface="微軟正黑體" panose="020B0604030504040204" pitchFamily="34" charset="-120"/>
                        </a:rPr>
                        <a:t>GigaPOP</a:t>
                      </a:r>
                      <a:endPar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2026/7/9</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2026/7/10</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2026/7/13</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extLst>
                  <a:ext uri="{0D108BD9-81ED-4DB2-BD59-A6C34878D82A}">
                    <a16:rowId xmlns:a16="http://schemas.microsoft.com/office/drawing/2014/main" val="3654666272"/>
                  </a:ext>
                </a:extLst>
              </a:tr>
              <a:tr h="215900">
                <a:tc>
                  <a:txBody>
                    <a:bodyPr/>
                    <a:lstStyle/>
                    <a:p>
                      <a:pPr algn="l" rtl="0" fontAlgn="ctr">
                        <a:buNone/>
                      </a:pPr>
                      <a:r>
                        <a:rPr lang="en-US" altLang="zh-TW" sz="1400" b="0" i="0" u="none" strike="noStrike" baseline="0" dirty="0">
                          <a:solidFill>
                            <a:srgbClr val="000000"/>
                          </a:solidFill>
                          <a:effectLst/>
                          <a:latin typeface="Arial Unicode MS" panose="020B0604020202020204" pitchFamily="34" charset="-120"/>
                          <a:ea typeface="微軟正黑體" panose="020B0604030504040204" pitchFamily="34" charset="-120"/>
                        </a:rPr>
                        <a:t>NCKU </a:t>
                      </a:r>
                      <a:r>
                        <a:rPr lang="en-US" altLang="zh-TW" sz="1400" b="0" i="0" u="none" strike="noStrike" baseline="0" dirty="0" err="1">
                          <a:solidFill>
                            <a:srgbClr val="000000"/>
                          </a:solidFill>
                          <a:effectLst/>
                          <a:latin typeface="Arial Unicode MS" panose="020B0604020202020204" pitchFamily="34" charset="-120"/>
                          <a:ea typeface="微軟正黑體" panose="020B0604030504040204" pitchFamily="34" charset="-120"/>
                        </a:rPr>
                        <a:t>GigaPOP</a:t>
                      </a:r>
                      <a:endPar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2026/7/9</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2026/7/10</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2026/7/13</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extLst>
                  <a:ext uri="{0D108BD9-81ED-4DB2-BD59-A6C34878D82A}">
                    <a16:rowId xmlns:a16="http://schemas.microsoft.com/office/drawing/2014/main" val="1831299706"/>
                  </a:ext>
                </a:extLst>
              </a:tr>
              <a:tr h="215900">
                <a:tc>
                  <a:txBody>
                    <a:bodyPr/>
                    <a:lstStyle/>
                    <a:p>
                      <a:pPr algn="l" rtl="0" fontAlgn="ctr">
                        <a:buNone/>
                      </a:pPr>
                      <a:r>
                        <a:rPr lang="en-US" altLang="zh-TW" sz="1400" b="0" i="0" u="none" strike="noStrike" baseline="0" dirty="0">
                          <a:solidFill>
                            <a:srgbClr val="000000"/>
                          </a:solidFill>
                          <a:effectLst/>
                          <a:latin typeface="Arial Unicode MS" panose="020B0604020202020204" pitchFamily="34" charset="-120"/>
                          <a:ea typeface="微軟正黑體" panose="020B0604030504040204" pitchFamily="34" charset="-120"/>
                        </a:rPr>
                        <a:t>NCCU </a:t>
                      </a:r>
                      <a:r>
                        <a:rPr lang="en-US" altLang="zh-TW" sz="1400" b="0" i="0" u="none" strike="noStrike" baseline="0" dirty="0" err="1">
                          <a:solidFill>
                            <a:srgbClr val="000000"/>
                          </a:solidFill>
                          <a:effectLst/>
                          <a:latin typeface="Arial Unicode MS" panose="020B0604020202020204" pitchFamily="34" charset="-120"/>
                          <a:ea typeface="微軟正黑體" panose="020B0604030504040204" pitchFamily="34" charset="-120"/>
                        </a:rPr>
                        <a:t>GigaPOP</a:t>
                      </a:r>
                      <a:endPar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2026/7/22</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2026/7/22</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2026/7/23</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extLst>
                  <a:ext uri="{0D108BD9-81ED-4DB2-BD59-A6C34878D82A}">
                    <a16:rowId xmlns:a16="http://schemas.microsoft.com/office/drawing/2014/main" val="2695837234"/>
                  </a:ext>
                </a:extLst>
              </a:tr>
              <a:tr h="215900">
                <a:tc>
                  <a:txBody>
                    <a:bodyPr/>
                    <a:lstStyle/>
                    <a:p>
                      <a:pPr algn="l" rtl="0" fontAlgn="ctr">
                        <a:buNone/>
                      </a:pPr>
                      <a:r>
                        <a:rPr lang="en-US" altLang="zh-TW" sz="1400" b="0" i="0" u="none" strike="noStrike" baseline="0" dirty="0">
                          <a:solidFill>
                            <a:srgbClr val="000000"/>
                          </a:solidFill>
                          <a:effectLst/>
                          <a:latin typeface="Arial Unicode MS" panose="020B0604020202020204" pitchFamily="34" charset="-120"/>
                          <a:ea typeface="微軟正黑體" panose="020B0604030504040204" pitchFamily="34" charset="-120"/>
                        </a:rPr>
                        <a:t>NCNU </a:t>
                      </a:r>
                      <a:r>
                        <a:rPr lang="en-US" altLang="zh-TW" sz="1400" b="0" i="0" u="none" strike="noStrike" baseline="0" dirty="0" err="1">
                          <a:solidFill>
                            <a:srgbClr val="000000"/>
                          </a:solidFill>
                          <a:effectLst/>
                          <a:latin typeface="Arial Unicode MS" panose="020B0604020202020204" pitchFamily="34" charset="-120"/>
                          <a:ea typeface="微軟正黑體" panose="020B0604030504040204" pitchFamily="34" charset="-120"/>
                        </a:rPr>
                        <a:t>GigaPOP</a:t>
                      </a:r>
                      <a:endPar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2026/7/22</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2026/7/22</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2026/7/23</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extLst>
                  <a:ext uri="{0D108BD9-81ED-4DB2-BD59-A6C34878D82A}">
                    <a16:rowId xmlns:a16="http://schemas.microsoft.com/office/drawing/2014/main" val="2564951456"/>
                  </a:ext>
                </a:extLst>
              </a:tr>
              <a:tr h="215900">
                <a:tc>
                  <a:txBody>
                    <a:bodyPr/>
                    <a:lstStyle/>
                    <a:p>
                      <a:pPr algn="l" rtl="0" fontAlgn="ctr">
                        <a:buNone/>
                      </a:pPr>
                      <a:r>
                        <a:rPr lang="en-US" altLang="zh-TW" sz="1400" b="0" i="0" u="none" strike="noStrike" baseline="0" dirty="0">
                          <a:solidFill>
                            <a:srgbClr val="000000"/>
                          </a:solidFill>
                          <a:effectLst/>
                          <a:latin typeface="Arial Unicode MS" panose="020B0604020202020204" pitchFamily="34" charset="-120"/>
                          <a:ea typeface="微軟正黑體" panose="020B0604030504040204" pitchFamily="34" charset="-120"/>
                        </a:rPr>
                        <a:t>NCHU </a:t>
                      </a:r>
                      <a:r>
                        <a:rPr lang="en-US" altLang="zh-TW" sz="1400" b="0" i="0" u="none" strike="noStrike" baseline="0" dirty="0" err="1">
                          <a:solidFill>
                            <a:srgbClr val="000000"/>
                          </a:solidFill>
                          <a:effectLst/>
                          <a:latin typeface="Arial Unicode MS" panose="020B0604020202020204" pitchFamily="34" charset="-120"/>
                          <a:ea typeface="微軟正黑體" panose="020B0604030504040204" pitchFamily="34" charset="-120"/>
                        </a:rPr>
                        <a:t>GigaPOP</a:t>
                      </a:r>
                      <a:endPar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2026/7/25</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2026/7/26</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2026/7/27</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extLst>
                  <a:ext uri="{0D108BD9-81ED-4DB2-BD59-A6C34878D82A}">
                    <a16:rowId xmlns:a16="http://schemas.microsoft.com/office/drawing/2014/main" val="298446176"/>
                  </a:ext>
                </a:extLst>
              </a:tr>
              <a:tr h="215900">
                <a:tc>
                  <a:txBody>
                    <a:bodyPr/>
                    <a:lstStyle/>
                    <a:p>
                      <a:pPr algn="l" rtl="0" fontAlgn="ctr">
                        <a:buNone/>
                      </a:pPr>
                      <a:r>
                        <a:rPr lang="en-US" altLang="zh-TW" sz="1400" b="0" i="0" u="none" strike="noStrike" baseline="0" dirty="0">
                          <a:solidFill>
                            <a:srgbClr val="000000"/>
                          </a:solidFill>
                          <a:effectLst/>
                          <a:latin typeface="Arial Unicode MS" panose="020B0604020202020204" pitchFamily="34" charset="-120"/>
                          <a:ea typeface="微軟正黑體" panose="020B0604030504040204" pitchFamily="34" charset="-120"/>
                        </a:rPr>
                        <a:t>NYCU </a:t>
                      </a:r>
                      <a:r>
                        <a:rPr lang="en-US" altLang="zh-TW" sz="1400" b="0" i="0" u="none" strike="noStrike" baseline="0" dirty="0" err="1">
                          <a:solidFill>
                            <a:srgbClr val="000000"/>
                          </a:solidFill>
                          <a:effectLst/>
                          <a:latin typeface="Arial Unicode MS" panose="020B0604020202020204" pitchFamily="34" charset="-120"/>
                          <a:ea typeface="微軟正黑體" panose="020B0604030504040204" pitchFamily="34" charset="-120"/>
                        </a:rPr>
                        <a:t>GigaPOP</a:t>
                      </a:r>
                      <a:endPar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2026/8/3</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2026/8/4</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2026/8/5</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extLst>
                  <a:ext uri="{0D108BD9-81ED-4DB2-BD59-A6C34878D82A}">
                    <a16:rowId xmlns:a16="http://schemas.microsoft.com/office/drawing/2014/main" val="2909047393"/>
                  </a:ext>
                </a:extLst>
              </a:tr>
              <a:tr h="215900">
                <a:tc>
                  <a:txBody>
                    <a:bodyPr/>
                    <a:lstStyle/>
                    <a:p>
                      <a:pPr algn="l" rtl="0" fontAlgn="ctr">
                        <a:buNone/>
                      </a:pPr>
                      <a:r>
                        <a:rPr lang="en-US" altLang="zh-TW" sz="1400" b="0" i="0" u="none" strike="noStrike" baseline="0" dirty="0">
                          <a:solidFill>
                            <a:srgbClr val="000000"/>
                          </a:solidFill>
                          <a:effectLst/>
                          <a:latin typeface="Arial Unicode MS" panose="020B0604020202020204" pitchFamily="34" charset="-120"/>
                          <a:ea typeface="微軟正黑體" panose="020B0604030504040204" pitchFamily="34" charset="-120"/>
                        </a:rPr>
                        <a:t>NSYSU </a:t>
                      </a:r>
                      <a:r>
                        <a:rPr lang="en-US" altLang="zh-TW" sz="1400" b="0" i="0" u="none" strike="noStrike" baseline="0" dirty="0" err="1">
                          <a:solidFill>
                            <a:srgbClr val="000000"/>
                          </a:solidFill>
                          <a:effectLst/>
                          <a:latin typeface="Arial Unicode MS" panose="020B0604020202020204" pitchFamily="34" charset="-120"/>
                          <a:ea typeface="微軟正黑體" panose="020B0604030504040204" pitchFamily="34" charset="-120"/>
                        </a:rPr>
                        <a:t>GigaPOP</a:t>
                      </a:r>
                      <a:endPar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2026/8/6</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2026/8/7</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2026/8/10</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extLst>
                  <a:ext uri="{0D108BD9-81ED-4DB2-BD59-A6C34878D82A}">
                    <a16:rowId xmlns:a16="http://schemas.microsoft.com/office/drawing/2014/main" val="2186275162"/>
                  </a:ext>
                </a:extLst>
              </a:tr>
              <a:tr h="215900">
                <a:tc>
                  <a:txBody>
                    <a:bodyPr/>
                    <a:lstStyle/>
                    <a:p>
                      <a:pPr algn="l" rtl="0" fontAlgn="ctr">
                        <a:buNone/>
                      </a:pPr>
                      <a:r>
                        <a:rPr lang="en-US" altLang="zh-TW" sz="1400" b="0" i="0" u="none" strike="noStrike" baseline="0" dirty="0">
                          <a:solidFill>
                            <a:srgbClr val="000000"/>
                          </a:solidFill>
                          <a:effectLst/>
                          <a:latin typeface="Arial Unicode MS" panose="020B0604020202020204" pitchFamily="34" charset="-120"/>
                          <a:ea typeface="微軟正黑體" panose="020B0604030504040204" pitchFamily="34" charset="-120"/>
                        </a:rPr>
                        <a:t>TRTC(</a:t>
                      </a:r>
                      <a:r>
                        <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rPr>
                        <a:t>科技大樓</a:t>
                      </a:r>
                      <a:r>
                        <a:rPr lang="en-US" altLang="zh-TW" sz="1400" b="0" i="0" u="none" strike="noStrike" baseline="0" dirty="0">
                          <a:solidFill>
                            <a:srgbClr val="000000"/>
                          </a:solidFill>
                          <a:effectLst/>
                          <a:latin typeface="Arial Unicode MS" panose="020B0604020202020204" pitchFamily="34" charset="-120"/>
                          <a:ea typeface="微軟正黑體" panose="020B0604030504040204" pitchFamily="34" charset="-120"/>
                        </a:rPr>
                        <a:t>)</a:t>
                      </a:r>
                      <a:r>
                        <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rPr>
                        <a:t>節點</a:t>
                      </a:r>
                      <a:endParaRPr lang="en-US" altLang="zh-TW" sz="1400" b="0" i="0" u="none" strike="noStrike" baseline="0" dirty="0">
                        <a:solidFill>
                          <a:srgbClr val="000000"/>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2026/8/7</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2026/8/7</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2026/8/10</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extLst>
                  <a:ext uri="{0D108BD9-81ED-4DB2-BD59-A6C34878D82A}">
                    <a16:rowId xmlns:a16="http://schemas.microsoft.com/office/drawing/2014/main" val="4114552349"/>
                  </a:ext>
                </a:extLst>
              </a:tr>
              <a:tr h="215900">
                <a:tc>
                  <a:txBody>
                    <a:bodyPr/>
                    <a:lstStyle/>
                    <a:p>
                      <a:pPr algn="l" rtl="0" fontAlgn="ctr">
                        <a:buNone/>
                      </a:pPr>
                      <a:r>
                        <a:rPr lang="en-US" altLang="zh-TW" sz="1400" b="0" i="0" u="none" strike="noStrike" baseline="0" dirty="0">
                          <a:solidFill>
                            <a:srgbClr val="000000"/>
                          </a:solidFill>
                          <a:effectLst/>
                          <a:latin typeface="Arial Unicode MS" panose="020B0604020202020204" pitchFamily="34" charset="-120"/>
                          <a:ea typeface="微軟正黑體" panose="020B0604030504040204" pitchFamily="34" charset="-120"/>
                        </a:rPr>
                        <a:t>CCU </a:t>
                      </a:r>
                      <a:r>
                        <a:rPr lang="en-US" altLang="zh-TW" sz="1400" b="0" i="0" u="none" strike="noStrike" baseline="0" dirty="0" err="1">
                          <a:solidFill>
                            <a:srgbClr val="000000"/>
                          </a:solidFill>
                          <a:effectLst/>
                          <a:latin typeface="Arial Unicode MS" panose="020B0604020202020204" pitchFamily="34" charset="-120"/>
                          <a:ea typeface="微軟正黑體" panose="020B0604030504040204" pitchFamily="34" charset="-120"/>
                        </a:rPr>
                        <a:t>GigaPOP</a:t>
                      </a:r>
                      <a:endPar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2026/8/13</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2026/8/13</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2026/8/14</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extLst>
                  <a:ext uri="{0D108BD9-81ED-4DB2-BD59-A6C34878D82A}">
                    <a16:rowId xmlns:a16="http://schemas.microsoft.com/office/drawing/2014/main" val="1066466688"/>
                  </a:ext>
                </a:extLst>
              </a:tr>
              <a:tr h="215900">
                <a:tc>
                  <a:txBody>
                    <a:bodyPr/>
                    <a:lstStyle/>
                    <a:p>
                      <a:pPr algn="l" rtl="0" fontAlgn="ctr">
                        <a:buNone/>
                      </a:pPr>
                      <a:r>
                        <a:rPr lang="en-US" altLang="zh-TW" sz="1400" b="0" i="0" u="none" strike="noStrike" baseline="0" dirty="0">
                          <a:solidFill>
                            <a:srgbClr val="000000"/>
                          </a:solidFill>
                          <a:effectLst/>
                          <a:latin typeface="Arial Unicode MS" panose="020B0604020202020204" pitchFamily="34" charset="-120"/>
                          <a:ea typeface="微軟正黑體" panose="020B0604030504040204" pitchFamily="34" charset="-120"/>
                        </a:rPr>
                        <a:t>NTHU </a:t>
                      </a:r>
                      <a:r>
                        <a:rPr lang="en-US" altLang="zh-TW" sz="1400" b="0" i="0" u="none" strike="noStrike" baseline="0" dirty="0" err="1">
                          <a:solidFill>
                            <a:srgbClr val="000000"/>
                          </a:solidFill>
                          <a:effectLst/>
                          <a:latin typeface="Arial Unicode MS" panose="020B0604020202020204" pitchFamily="34" charset="-120"/>
                          <a:ea typeface="微軟正黑體" panose="020B0604030504040204" pitchFamily="34" charset="-120"/>
                        </a:rPr>
                        <a:t>GigaPOP</a:t>
                      </a:r>
                      <a:endPar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2026/8/15</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2026/8/15</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2026/8/17</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extLst>
                  <a:ext uri="{0D108BD9-81ED-4DB2-BD59-A6C34878D82A}">
                    <a16:rowId xmlns:a16="http://schemas.microsoft.com/office/drawing/2014/main" val="1274788971"/>
                  </a:ext>
                </a:extLst>
              </a:tr>
              <a:tr h="215900">
                <a:tc>
                  <a:txBody>
                    <a:bodyPr/>
                    <a:lstStyle/>
                    <a:p>
                      <a:pPr algn="l" rtl="0" fontAlgn="ctr">
                        <a:buNone/>
                      </a:pPr>
                      <a:r>
                        <a:rPr lang="en-US" altLang="zh-TW" sz="1400" b="0" i="0" u="none" strike="noStrike" baseline="0" dirty="0">
                          <a:solidFill>
                            <a:srgbClr val="000000"/>
                          </a:solidFill>
                          <a:effectLst/>
                          <a:latin typeface="Arial Unicode MS" panose="020B0604020202020204" pitchFamily="34" charset="-120"/>
                          <a:ea typeface="微軟正黑體" panose="020B0604030504040204" pitchFamily="34" charset="-120"/>
                        </a:rPr>
                        <a:t>NIU </a:t>
                      </a:r>
                      <a:r>
                        <a:rPr lang="en-US" altLang="zh-TW" sz="1400" b="0" i="0" u="none" strike="noStrike" baseline="0" dirty="0" err="1">
                          <a:solidFill>
                            <a:srgbClr val="000000"/>
                          </a:solidFill>
                          <a:effectLst/>
                          <a:latin typeface="Arial Unicode MS" panose="020B0604020202020204" pitchFamily="34" charset="-120"/>
                          <a:ea typeface="微軟正黑體" panose="020B0604030504040204" pitchFamily="34" charset="-120"/>
                        </a:rPr>
                        <a:t>GigaPOP</a:t>
                      </a:r>
                      <a:endPar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2026/8/19</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2026/8/19</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2026/8/20</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extLst>
                  <a:ext uri="{0D108BD9-81ED-4DB2-BD59-A6C34878D82A}">
                    <a16:rowId xmlns:a16="http://schemas.microsoft.com/office/drawing/2014/main" val="3181899924"/>
                  </a:ext>
                </a:extLst>
              </a:tr>
              <a:tr h="215900">
                <a:tc>
                  <a:txBody>
                    <a:bodyPr/>
                    <a:lstStyle/>
                    <a:p>
                      <a:pPr algn="l" rtl="0" fontAlgn="ctr">
                        <a:buNone/>
                      </a:pPr>
                      <a:r>
                        <a:rPr lang="en-US" altLang="zh-TW" sz="1400" b="0" i="0" u="none" strike="noStrike" baseline="0" dirty="0">
                          <a:solidFill>
                            <a:srgbClr val="000000"/>
                          </a:solidFill>
                          <a:effectLst/>
                          <a:latin typeface="Arial Unicode MS" panose="020B0604020202020204" pitchFamily="34" charset="-120"/>
                          <a:ea typeface="微軟正黑體" panose="020B0604030504040204" pitchFamily="34" charset="-120"/>
                        </a:rPr>
                        <a:t>NDHU </a:t>
                      </a:r>
                      <a:r>
                        <a:rPr lang="en-US" altLang="zh-TW" sz="1400" b="0" i="0" u="none" strike="noStrike" baseline="0" dirty="0" err="1">
                          <a:solidFill>
                            <a:srgbClr val="000000"/>
                          </a:solidFill>
                          <a:effectLst/>
                          <a:latin typeface="Arial Unicode MS" panose="020B0604020202020204" pitchFamily="34" charset="-120"/>
                          <a:ea typeface="微軟正黑體" panose="020B0604030504040204" pitchFamily="34" charset="-120"/>
                        </a:rPr>
                        <a:t>GigaPOP</a:t>
                      </a:r>
                      <a:endPar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2026/8/19</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2026/8/19</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2026/8/20</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extLst>
                  <a:ext uri="{0D108BD9-81ED-4DB2-BD59-A6C34878D82A}">
                    <a16:rowId xmlns:a16="http://schemas.microsoft.com/office/drawing/2014/main" val="396732106"/>
                  </a:ext>
                </a:extLst>
              </a:tr>
              <a:tr h="215900">
                <a:tc>
                  <a:txBody>
                    <a:bodyPr/>
                    <a:lstStyle/>
                    <a:p>
                      <a:pPr algn="l" rtl="0" fontAlgn="ctr">
                        <a:buNone/>
                      </a:pPr>
                      <a:r>
                        <a:rPr lang="en-US" altLang="zh-TW" sz="1400" b="0" i="0" u="none" strike="noStrike" baseline="0" dirty="0">
                          <a:solidFill>
                            <a:srgbClr val="000000"/>
                          </a:solidFill>
                          <a:effectLst/>
                          <a:latin typeface="Arial Unicode MS" panose="020B0604020202020204" pitchFamily="34" charset="-120"/>
                          <a:ea typeface="微軟正黑體" panose="020B0604030504040204" pitchFamily="34" charset="-120"/>
                        </a:rPr>
                        <a:t>NTU </a:t>
                      </a:r>
                      <a:r>
                        <a:rPr lang="en-US" altLang="zh-TW" sz="1400" b="0" i="0" u="none" strike="noStrike" baseline="0" dirty="0" err="1">
                          <a:solidFill>
                            <a:srgbClr val="000000"/>
                          </a:solidFill>
                          <a:effectLst/>
                          <a:latin typeface="Arial Unicode MS" panose="020B0604020202020204" pitchFamily="34" charset="-120"/>
                          <a:ea typeface="微軟正黑體" panose="020B0604030504040204" pitchFamily="34" charset="-120"/>
                        </a:rPr>
                        <a:t>GigaPOP</a:t>
                      </a:r>
                      <a:endParaRPr lang="zh-TW" altLang="en-US" sz="1400" b="0" i="0" u="none" strike="noStrike" baseline="0" dirty="0">
                        <a:solidFill>
                          <a:srgbClr val="000000"/>
                        </a:solidFill>
                        <a:effectLst/>
                        <a:latin typeface="Arial Unicode MS" panose="020B0604020202020204" pitchFamily="34" charset="-120"/>
                        <a:ea typeface="微軟正黑體" panose="020B0604030504040204" pitchFamily="34" charset="-120"/>
                      </a:endParaRP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2026/8/22</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2026/8/23</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tc>
                  <a:txBody>
                    <a:bodyPr/>
                    <a:lstStyle/>
                    <a:p>
                      <a:pPr algn="l" rtl="0" fontAlgn="ctr">
                        <a:buNone/>
                      </a:pPr>
                      <a:r>
                        <a:rPr lang="en-TW" sz="1400" b="0" i="0" u="none" strike="noStrike" baseline="0" dirty="0">
                          <a:solidFill>
                            <a:srgbClr val="000000"/>
                          </a:solidFill>
                          <a:effectLst/>
                          <a:latin typeface="Arial Unicode MS" panose="020B0604020202020204" pitchFamily="34" charset="-120"/>
                          <a:ea typeface="微軟正黑體" panose="020B0604030504040204" pitchFamily="34" charset="-120"/>
                        </a:rPr>
                        <a:t>2026/8/24</a:t>
                      </a:r>
                    </a:p>
                  </a:txBody>
                  <a:tcPr marL="9525" marR="9525" marT="9525" marB="0" anchor="ctr">
                    <a:lnL w="6350" cap="flat" cmpd="sng" algn="ctr">
                      <a:solidFill>
                        <a:srgbClr val="98B954"/>
                      </a:solidFill>
                      <a:prstDash val="solid"/>
                      <a:round/>
                      <a:headEnd type="none" w="med" len="med"/>
                      <a:tailEnd type="none" w="med" len="med"/>
                    </a:lnL>
                    <a:lnR w="6350" cap="flat" cmpd="sng" algn="ctr">
                      <a:solidFill>
                        <a:srgbClr val="98B954"/>
                      </a:solidFill>
                      <a:prstDash val="solid"/>
                      <a:round/>
                      <a:headEnd type="none" w="med" len="med"/>
                      <a:tailEnd type="none" w="med" len="med"/>
                    </a:lnR>
                    <a:lnT w="6350" cap="flat" cmpd="sng" algn="ctr">
                      <a:solidFill>
                        <a:srgbClr val="98B954"/>
                      </a:solidFill>
                      <a:prstDash val="solid"/>
                      <a:round/>
                      <a:headEnd type="none" w="med" len="med"/>
                      <a:tailEnd type="none" w="med" len="med"/>
                    </a:lnT>
                    <a:lnB w="6350" cap="flat" cmpd="sng" algn="ctr">
                      <a:solidFill>
                        <a:srgbClr val="98B954"/>
                      </a:solidFill>
                      <a:prstDash val="solid"/>
                      <a:round/>
                      <a:headEnd type="none" w="med" len="med"/>
                      <a:tailEnd type="none" w="med" len="med"/>
                    </a:lnB>
                    <a:noFill/>
                  </a:tcPr>
                </a:tc>
                <a:extLst>
                  <a:ext uri="{0D108BD9-81ED-4DB2-BD59-A6C34878D82A}">
                    <a16:rowId xmlns:a16="http://schemas.microsoft.com/office/drawing/2014/main" val="531524177"/>
                  </a:ext>
                </a:extLst>
              </a:tr>
            </a:tbl>
          </a:graphicData>
        </a:graphic>
      </p:graphicFrame>
      <p:sp>
        <p:nvSpPr>
          <p:cNvPr id="12" name="Oval 3">
            <a:extLst>
              <a:ext uri="{FF2B5EF4-FFF2-40B4-BE49-F238E27FC236}">
                <a16:creationId xmlns:a16="http://schemas.microsoft.com/office/drawing/2014/main" id="{381CEEDF-1895-B28D-8E8E-D236419A6EBC}"/>
              </a:ext>
            </a:extLst>
          </p:cNvPr>
          <p:cNvSpPr/>
          <p:nvPr/>
        </p:nvSpPr>
        <p:spPr>
          <a:xfrm>
            <a:off x="1043608" y="2132856"/>
            <a:ext cx="216024" cy="154669"/>
          </a:xfrm>
          <a:prstGeom prst="ellipse">
            <a:avLst/>
          </a:prstGeom>
          <a:no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TW" sz="1400" b="1" dirty="0">
                <a:solidFill>
                  <a:srgbClr val="FF0000"/>
                </a:solidFill>
              </a:rPr>
              <a:t>v</a:t>
            </a:r>
          </a:p>
        </p:txBody>
      </p:sp>
      <p:sp>
        <p:nvSpPr>
          <p:cNvPr id="13" name="Oval 3">
            <a:extLst>
              <a:ext uri="{FF2B5EF4-FFF2-40B4-BE49-F238E27FC236}">
                <a16:creationId xmlns:a16="http://schemas.microsoft.com/office/drawing/2014/main" id="{6363C527-D53D-30C4-F8ED-2E710EDC03E0}"/>
              </a:ext>
            </a:extLst>
          </p:cNvPr>
          <p:cNvSpPr/>
          <p:nvPr/>
        </p:nvSpPr>
        <p:spPr>
          <a:xfrm>
            <a:off x="1031910" y="2329564"/>
            <a:ext cx="216024" cy="154669"/>
          </a:xfrm>
          <a:prstGeom prst="ellipse">
            <a:avLst/>
          </a:prstGeom>
          <a:no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TW" sz="1400" b="1" dirty="0">
                <a:solidFill>
                  <a:srgbClr val="FF0000"/>
                </a:solidFill>
              </a:rPr>
              <a:t>v</a:t>
            </a:r>
          </a:p>
        </p:txBody>
      </p:sp>
      <p:sp>
        <p:nvSpPr>
          <p:cNvPr id="14" name="Oval 3">
            <a:extLst>
              <a:ext uri="{FF2B5EF4-FFF2-40B4-BE49-F238E27FC236}">
                <a16:creationId xmlns:a16="http://schemas.microsoft.com/office/drawing/2014/main" id="{C967A3F8-5514-9513-7ED9-4CAFB8B32C2C}"/>
              </a:ext>
            </a:extLst>
          </p:cNvPr>
          <p:cNvSpPr/>
          <p:nvPr/>
        </p:nvSpPr>
        <p:spPr>
          <a:xfrm>
            <a:off x="611560" y="3251507"/>
            <a:ext cx="252028" cy="186215"/>
          </a:xfrm>
          <a:prstGeom prst="ellipse">
            <a:avLst/>
          </a:prstGeom>
          <a:no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TW" sz="1400" b="1" dirty="0">
                <a:solidFill>
                  <a:srgbClr val="FF0000"/>
                </a:solidFill>
              </a:rPr>
              <a:t>v</a:t>
            </a:r>
          </a:p>
        </p:txBody>
      </p:sp>
      <p:sp>
        <p:nvSpPr>
          <p:cNvPr id="16" name="文字方塊 15">
            <a:extLst>
              <a:ext uri="{FF2B5EF4-FFF2-40B4-BE49-F238E27FC236}">
                <a16:creationId xmlns:a16="http://schemas.microsoft.com/office/drawing/2014/main" id="{6AEB9846-8A56-74A7-2B8D-F8F71C308813}"/>
              </a:ext>
            </a:extLst>
          </p:cNvPr>
          <p:cNvSpPr txBox="1"/>
          <p:nvPr/>
        </p:nvSpPr>
        <p:spPr>
          <a:xfrm>
            <a:off x="857637" y="3206114"/>
            <a:ext cx="2712152" cy="276999"/>
          </a:xfrm>
          <a:prstGeom prst="rect">
            <a:avLst/>
          </a:prstGeom>
          <a:noFill/>
        </p:spPr>
        <p:txBody>
          <a:bodyPr wrap="square">
            <a:spAutoFit/>
          </a:bodyPr>
          <a:lstStyle/>
          <a:p>
            <a:r>
              <a:rPr lang="zh-TW" altLang="en-US" sz="1200" b="1" dirty="0">
                <a:solidFill>
                  <a:srgbClr val="FF0000"/>
                </a:solidFill>
                <a:ea typeface="微軟正黑體" panose="020B0604030504040204" pitchFamily="34" charset="-120"/>
              </a:rPr>
              <a:t>已完成切換至</a:t>
            </a:r>
            <a:r>
              <a:rPr lang="en-US" altLang="zh-TW" sz="1200" b="1" dirty="0">
                <a:solidFill>
                  <a:srgbClr val="FF0000"/>
                </a:solidFill>
                <a:ea typeface="微軟正黑體" panose="020B0604030504040204" pitchFamily="34" charset="-120"/>
              </a:rPr>
              <a:t>400G</a:t>
            </a:r>
            <a:r>
              <a:rPr lang="zh-TW" altLang="en-US" sz="1200" b="1" dirty="0">
                <a:solidFill>
                  <a:srgbClr val="FF0000"/>
                </a:solidFill>
                <a:ea typeface="微軟正黑體" panose="020B0604030504040204" pitchFamily="34" charset="-120"/>
              </a:rPr>
              <a:t>骨幹</a:t>
            </a:r>
            <a:endParaRPr lang="zh-TW" altLang="en-US" sz="1200" b="1" dirty="0">
              <a:solidFill>
                <a:srgbClr val="FF0000"/>
              </a:solidFill>
              <a:latin typeface="+mn-lt"/>
            </a:endParaRPr>
          </a:p>
        </p:txBody>
      </p:sp>
      <p:sp>
        <p:nvSpPr>
          <p:cNvPr id="2" name="Oval 3">
            <a:extLst>
              <a:ext uri="{FF2B5EF4-FFF2-40B4-BE49-F238E27FC236}">
                <a16:creationId xmlns:a16="http://schemas.microsoft.com/office/drawing/2014/main" id="{46D4EFC1-ACF5-6754-DC37-9662C3148502}"/>
              </a:ext>
            </a:extLst>
          </p:cNvPr>
          <p:cNvSpPr/>
          <p:nvPr/>
        </p:nvSpPr>
        <p:spPr>
          <a:xfrm>
            <a:off x="1043608" y="2554251"/>
            <a:ext cx="216024" cy="154669"/>
          </a:xfrm>
          <a:prstGeom prst="ellipse">
            <a:avLst/>
          </a:prstGeom>
          <a:no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TW" sz="1400" b="1" dirty="0">
                <a:solidFill>
                  <a:srgbClr val="FF0000"/>
                </a:solidFill>
              </a:rPr>
              <a:t>v</a:t>
            </a:r>
          </a:p>
        </p:txBody>
      </p:sp>
    </p:spTree>
    <p:extLst>
      <p:ext uri="{BB962C8B-B14F-4D97-AF65-F5344CB8AC3E}">
        <p14:creationId xmlns:p14="http://schemas.microsoft.com/office/powerpoint/2010/main" val="39600665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圖片 6">
            <a:extLst>
              <a:ext uri="{FF2B5EF4-FFF2-40B4-BE49-F238E27FC236}">
                <a16:creationId xmlns:a16="http://schemas.microsoft.com/office/drawing/2014/main" id="{5E97570B-EF35-6896-8CBC-81EBDD28F589}"/>
              </a:ext>
            </a:extLst>
          </p:cNvPr>
          <p:cNvPicPr>
            <a:picLocks noChangeAspect="1"/>
          </p:cNvPicPr>
          <p:nvPr/>
        </p:nvPicPr>
        <p:blipFill>
          <a:blip r:embed="rId2"/>
          <a:stretch>
            <a:fillRect/>
          </a:stretch>
        </p:blipFill>
        <p:spPr>
          <a:xfrm>
            <a:off x="1103837" y="1268760"/>
            <a:ext cx="7932659" cy="5071492"/>
          </a:xfrm>
          <a:prstGeom prst="rect">
            <a:avLst/>
          </a:prstGeom>
        </p:spPr>
      </p:pic>
      <p:cxnSp>
        <p:nvCxnSpPr>
          <p:cNvPr id="8" name="直線接點 7">
            <a:extLst>
              <a:ext uri="{FF2B5EF4-FFF2-40B4-BE49-F238E27FC236}">
                <a16:creationId xmlns:a16="http://schemas.microsoft.com/office/drawing/2014/main" id="{4418E1A1-563A-0560-62AB-6DC1C486C6F7}"/>
              </a:ext>
            </a:extLst>
          </p:cNvPr>
          <p:cNvCxnSpPr/>
          <p:nvPr/>
        </p:nvCxnSpPr>
        <p:spPr>
          <a:xfrm>
            <a:off x="173218" y="3687705"/>
            <a:ext cx="8863278" cy="0"/>
          </a:xfrm>
          <a:prstGeom prst="line">
            <a:avLst/>
          </a:prstGeom>
          <a:ln w="3175">
            <a:solidFill>
              <a:srgbClr val="C00000"/>
            </a:solidFill>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9" name="文字版面配置區 5">
            <a:extLst>
              <a:ext uri="{FF2B5EF4-FFF2-40B4-BE49-F238E27FC236}">
                <a16:creationId xmlns:a16="http://schemas.microsoft.com/office/drawing/2014/main" id="{346B8468-8A4F-0589-FEDF-F6C69DA0EA3B}"/>
              </a:ext>
            </a:extLst>
          </p:cNvPr>
          <p:cNvSpPr txBox="1">
            <a:spLocks/>
          </p:cNvSpPr>
          <p:nvPr/>
        </p:nvSpPr>
        <p:spPr>
          <a:xfrm>
            <a:off x="173218" y="3372393"/>
            <a:ext cx="614759" cy="315312"/>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altLang="zh-TW" sz="1800" b="1" dirty="0">
                <a:solidFill>
                  <a:srgbClr val="C00000"/>
                </a:solidFill>
                <a:latin typeface="微軟正黑體" panose="020B0604030504040204" pitchFamily="34" charset="-120"/>
                <a:ea typeface="微軟正黑體" panose="020B0604030504040204" pitchFamily="34" charset="-120"/>
              </a:rPr>
              <a:t>7</a:t>
            </a:r>
            <a:r>
              <a:rPr lang="zh-TW" altLang="en-US" sz="1800" b="1" dirty="0">
                <a:solidFill>
                  <a:srgbClr val="C00000"/>
                </a:solidFill>
                <a:latin typeface="微軟正黑體" panose="020B0604030504040204" pitchFamily="34" charset="-120"/>
                <a:ea typeface="微軟正黑體" panose="020B0604030504040204" pitchFamily="34" charset="-120"/>
              </a:rPr>
              <a:t>月</a:t>
            </a:r>
            <a:endParaRPr lang="en-US" altLang="zh-TW" sz="1600" b="1" dirty="0">
              <a:solidFill>
                <a:srgbClr val="C00000"/>
              </a:solidFill>
              <a:latin typeface="微軟正黑體" panose="020B0604030504040204" pitchFamily="34" charset="-120"/>
              <a:ea typeface="微軟正黑體" panose="020B0604030504040204" pitchFamily="34" charset="-120"/>
            </a:endParaRPr>
          </a:p>
        </p:txBody>
      </p:sp>
      <p:sp>
        <p:nvSpPr>
          <p:cNvPr id="10" name="文字版面配置區 5">
            <a:extLst>
              <a:ext uri="{FF2B5EF4-FFF2-40B4-BE49-F238E27FC236}">
                <a16:creationId xmlns:a16="http://schemas.microsoft.com/office/drawing/2014/main" id="{031C2059-3C67-08BE-F919-ADE6346F27B5}"/>
              </a:ext>
            </a:extLst>
          </p:cNvPr>
          <p:cNvSpPr txBox="1">
            <a:spLocks/>
          </p:cNvSpPr>
          <p:nvPr/>
        </p:nvSpPr>
        <p:spPr>
          <a:xfrm>
            <a:off x="173217" y="3687705"/>
            <a:ext cx="614759" cy="315312"/>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altLang="zh-TW" sz="1800" b="1" dirty="0">
                <a:solidFill>
                  <a:srgbClr val="C00000"/>
                </a:solidFill>
                <a:latin typeface="微軟正黑體" panose="020B0604030504040204" pitchFamily="34" charset="-120"/>
                <a:ea typeface="微軟正黑體" panose="020B0604030504040204" pitchFamily="34" charset="-120"/>
              </a:rPr>
              <a:t>8</a:t>
            </a:r>
            <a:r>
              <a:rPr lang="zh-TW" altLang="en-US" sz="1800" b="1" dirty="0">
                <a:solidFill>
                  <a:srgbClr val="C00000"/>
                </a:solidFill>
                <a:latin typeface="微軟正黑體" panose="020B0604030504040204" pitchFamily="34" charset="-120"/>
                <a:ea typeface="微軟正黑體" panose="020B0604030504040204" pitchFamily="34" charset="-120"/>
              </a:rPr>
              <a:t>月</a:t>
            </a:r>
            <a:endParaRPr lang="en-US" altLang="zh-TW" sz="1600" b="1" dirty="0">
              <a:solidFill>
                <a:srgbClr val="C00000"/>
              </a:solidFill>
              <a:latin typeface="微軟正黑體" panose="020B0604030504040204" pitchFamily="34" charset="-120"/>
              <a:ea typeface="微軟正黑體" panose="020B0604030504040204" pitchFamily="34" charset="-120"/>
            </a:endParaRPr>
          </a:p>
        </p:txBody>
      </p:sp>
      <p:sp>
        <p:nvSpPr>
          <p:cNvPr id="14" name="Text Placeholder 2">
            <a:extLst>
              <a:ext uri="{FF2B5EF4-FFF2-40B4-BE49-F238E27FC236}">
                <a16:creationId xmlns:a16="http://schemas.microsoft.com/office/drawing/2014/main" id="{FF342EB2-C5F0-1CE0-465D-B0F173742E8B}"/>
              </a:ext>
            </a:extLst>
          </p:cNvPr>
          <p:cNvSpPr>
            <a:spLocks noGrp="1"/>
          </p:cNvSpPr>
          <p:nvPr>
            <p:ph type="body" sz="quarter" idx="10"/>
          </p:nvPr>
        </p:nvSpPr>
        <p:spPr>
          <a:xfrm>
            <a:off x="0" y="496039"/>
            <a:ext cx="6912768" cy="539120"/>
          </a:xfrm>
        </p:spPr>
        <p:txBody>
          <a:bodyPr/>
          <a:lstStyle/>
          <a:p>
            <a:r>
              <a:rPr lang="en-TW" sz="3600" b="1" dirty="0">
                <a:solidFill>
                  <a:schemeClr val="accent2">
                    <a:lumMod val="50000"/>
                  </a:schemeClr>
                </a:solidFill>
                <a:latin typeface="Arial Unicode MS" panose="020B0604020202020204" pitchFamily="34" charset="-120"/>
                <a:ea typeface="微軟正黑體" panose="020B0604030504040204" pitchFamily="34" charset="-120"/>
                <a:cs typeface="+mj-cs"/>
              </a:rPr>
              <a:t>TWAREN各</a:t>
            </a:r>
            <a:r>
              <a:rPr lang="zh-TW" altLang="en-US" sz="3600" b="1" dirty="0">
                <a:solidFill>
                  <a:schemeClr val="accent2">
                    <a:lumMod val="50000"/>
                  </a:schemeClr>
                </a:solidFill>
                <a:latin typeface="Arial Unicode MS" panose="020B0604020202020204" pitchFamily="34" charset="-120"/>
                <a:ea typeface="微軟正黑體" panose="020B0604030504040204" pitchFamily="34" charset="-120"/>
                <a:cs typeface="+mj-cs"/>
              </a:rPr>
              <a:t>節點</a:t>
            </a:r>
            <a:r>
              <a:rPr lang="en-TW" sz="3600" b="1" dirty="0">
                <a:solidFill>
                  <a:schemeClr val="accent2">
                    <a:lumMod val="50000"/>
                  </a:schemeClr>
                </a:solidFill>
                <a:latin typeface="Arial Unicode MS" panose="020B0604020202020204" pitchFamily="34" charset="-120"/>
                <a:ea typeface="微軟正黑體" panose="020B0604030504040204" pitchFamily="34" charset="-120"/>
                <a:cs typeface="+mj-cs"/>
              </a:rPr>
              <a:t>移轉時程</a:t>
            </a:r>
            <a:r>
              <a:rPr lang="zh-TW" altLang="en-US" sz="3600" b="1" dirty="0">
                <a:solidFill>
                  <a:schemeClr val="accent2">
                    <a:lumMod val="50000"/>
                  </a:schemeClr>
                </a:solidFill>
                <a:latin typeface="Arial Unicode MS" panose="020B0604020202020204" pitchFamily="34" charset="-120"/>
                <a:ea typeface="微軟正黑體" panose="020B0604030504040204" pitchFamily="34" charset="-120"/>
              </a:rPr>
              <a:t>規劃</a:t>
            </a:r>
            <a:r>
              <a:rPr lang="en-US" sz="3600" b="1" dirty="0">
                <a:solidFill>
                  <a:schemeClr val="accent2">
                    <a:lumMod val="50000"/>
                  </a:schemeClr>
                </a:solidFill>
                <a:latin typeface="Arial Unicode MS" panose="020B0604020202020204" pitchFamily="34" charset="-120"/>
                <a:ea typeface="微軟正黑體" panose="020B0604030504040204" pitchFamily="34" charset="-120"/>
                <a:cs typeface="+mj-cs"/>
              </a:rPr>
              <a:t>(2)</a:t>
            </a:r>
            <a:endParaRPr lang="en-TW" sz="3600" b="1" dirty="0">
              <a:solidFill>
                <a:schemeClr val="accent2">
                  <a:lumMod val="50000"/>
                </a:schemeClr>
              </a:solidFill>
              <a:latin typeface="Arial Unicode MS" panose="020B0604020202020204" pitchFamily="34" charset="-120"/>
              <a:ea typeface="微軟正黑體" panose="020B0604030504040204" pitchFamily="34" charset="-120"/>
              <a:cs typeface="+mj-cs"/>
            </a:endParaRPr>
          </a:p>
        </p:txBody>
      </p:sp>
    </p:spTree>
    <p:extLst>
      <p:ext uri="{BB962C8B-B14F-4D97-AF65-F5344CB8AC3E}">
        <p14:creationId xmlns:p14="http://schemas.microsoft.com/office/powerpoint/2010/main" val="5330445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字版面配置區 5">
            <a:extLst>
              <a:ext uri="{FF2B5EF4-FFF2-40B4-BE49-F238E27FC236}">
                <a16:creationId xmlns:a16="http://schemas.microsoft.com/office/drawing/2014/main" id="{B604C4D2-3705-D721-D41F-3B0AF1C5D99D}"/>
              </a:ext>
            </a:extLst>
          </p:cNvPr>
          <p:cNvSpPr txBox="1">
            <a:spLocks/>
          </p:cNvSpPr>
          <p:nvPr/>
        </p:nvSpPr>
        <p:spPr>
          <a:xfrm>
            <a:off x="251520" y="1586245"/>
            <a:ext cx="1084475" cy="315312"/>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altLang="zh-TW" sz="1800" b="1" dirty="0">
                <a:solidFill>
                  <a:srgbClr val="C00000"/>
                </a:solidFill>
                <a:latin typeface="微軟正黑體" panose="020B0604030504040204" pitchFamily="34" charset="-120"/>
                <a:ea typeface="微軟正黑體" panose="020B0604030504040204" pitchFamily="34" charset="-120"/>
              </a:rPr>
              <a:t>7</a:t>
            </a:r>
            <a:r>
              <a:rPr lang="zh-TW" altLang="en-US" sz="1800" b="1" dirty="0">
                <a:solidFill>
                  <a:srgbClr val="C00000"/>
                </a:solidFill>
                <a:latin typeface="微軟正黑體" panose="020B0604030504040204" pitchFamily="34" charset="-120"/>
                <a:ea typeface="微軟正黑體" panose="020B0604030504040204" pitchFamily="34" charset="-120"/>
              </a:rPr>
              <a:t>月 </a:t>
            </a:r>
            <a:r>
              <a:rPr lang="en-US" altLang="zh-TW" sz="1800" b="1" dirty="0">
                <a:solidFill>
                  <a:srgbClr val="C00000"/>
                </a:solidFill>
                <a:latin typeface="微軟正黑體" panose="020B0604030504040204" pitchFamily="34" charset="-120"/>
                <a:ea typeface="微軟正黑體" panose="020B0604030504040204" pitchFamily="34" charset="-120"/>
              </a:rPr>
              <a:t>7</a:t>
            </a:r>
            <a:r>
              <a:rPr lang="zh-TW" altLang="en-US" sz="1800" b="1" dirty="0">
                <a:solidFill>
                  <a:srgbClr val="C00000"/>
                </a:solidFill>
                <a:latin typeface="微軟正黑體" panose="020B0604030504040204" pitchFamily="34" charset="-120"/>
                <a:ea typeface="微軟正黑體" panose="020B0604030504040204" pitchFamily="34" charset="-120"/>
              </a:rPr>
              <a:t>站</a:t>
            </a:r>
            <a:endParaRPr lang="en-US" altLang="zh-TW" sz="1600" b="1" dirty="0">
              <a:solidFill>
                <a:srgbClr val="C00000"/>
              </a:solidFill>
              <a:latin typeface="微軟正黑體" panose="020B0604030504040204" pitchFamily="34" charset="-120"/>
              <a:ea typeface="微軟正黑體" panose="020B0604030504040204" pitchFamily="34" charset="-120"/>
            </a:endParaRPr>
          </a:p>
        </p:txBody>
      </p:sp>
      <p:pic>
        <p:nvPicPr>
          <p:cNvPr id="10" name="圖片 9">
            <a:extLst>
              <a:ext uri="{FF2B5EF4-FFF2-40B4-BE49-F238E27FC236}">
                <a16:creationId xmlns:a16="http://schemas.microsoft.com/office/drawing/2014/main" id="{C3DC9986-831F-2C3A-5E01-E10CA64C4B29}"/>
              </a:ext>
            </a:extLst>
          </p:cNvPr>
          <p:cNvPicPr>
            <a:picLocks noChangeAspect="1"/>
          </p:cNvPicPr>
          <p:nvPr/>
        </p:nvPicPr>
        <p:blipFill>
          <a:blip r:embed="rId2"/>
          <a:stretch>
            <a:fillRect/>
          </a:stretch>
        </p:blipFill>
        <p:spPr>
          <a:xfrm>
            <a:off x="1415130" y="1449937"/>
            <a:ext cx="7699668" cy="4139303"/>
          </a:xfrm>
          <a:prstGeom prst="rect">
            <a:avLst/>
          </a:prstGeom>
        </p:spPr>
      </p:pic>
      <p:sp>
        <p:nvSpPr>
          <p:cNvPr id="11" name="Text Placeholder 2">
            <a:extLst>
              <a:ext uri="{FF2B5EF4-FFF2-40B4-BE49-F238E27FC236}">
                <a16:creationId xmlns:a16="http://schemas.microsoft.com/office/drawing/2014/main" id="{711F579A-B58F-96F4-5E01-8B3BC51A0DB4}"/>
              </a:ext>
            </a:extLst>
          </p:cNvPr>
          <p:cNvSpPr>
            <a:spLocks noGrp="1"/>
          </p:cNvSpPr>
          <p:nvPr>
            <p:ph type="body" sz="quarter" idx="10"/>
          </p:nvPr>
        </p:nvSpPr>
        <p:spPr>
          <a:xfrm>
            <a:off x="0" y="548680"/>
            <a:ext cx="6948264" cy="539120"/>
          </a:xfrm>
        </p:spPr>
        <p:txBody>
          <a:bodyPr/>
          <a:lstStyle/>
          <a:p>
            <a:r>
              <a:rPr lang="en-TW" sz="3600" b="1" dirty="0">
                <a:solidFill>
                  <a:schemeClr val="accent2">
                    <a:lumMod val="50000"/>
                  </a:schemeClr>
                </a:solidFill>
                <a:latin typeface="Arial Unicode MS" panose="020B0604020202020204" pitchFamily="34" charset="-120"/>
                <a:ea typeface="微軟正黑體" panose="020B0604030504040204" pitchFamily="34" charset="-120"/>
                <a:cs typeface="+mj-cs"/>
              </a:rPr>
              <a:t>TWAREN各</a:t>
            </a:r>
            <a:r>
              <a:rPr lang="zh-TW" altLang="en-US" sz="3600" b="1" dirty="0">
                <a:solidFill>
                  <a:schemeClr val="accent2">
                    <a:lumMod val="50000"/>
                  </a:schemeClr>
                </a:solidFill>
                <a:latin typeface="Arial Unicode MS" panose="020B0604020202020204" pitchFamily="34" charset="-120"/>
                <a:ea typeface="微軟正黑體" panose="020B0604030504040204" pitchFamily="34" charset="-120"/>
                <a:cs typeface="+mj-cs"/>
              </a:rPr>
              <a:t>節點</a:t>
            </a:r>
            <a:r>
              <a:rPr lang="en-TW" sz="3600" b="1" dirty="0">
                <a:solidFill>
                  <a:schemeClr val="accent2">
                    <a:lumMod val="50000"/>
                  </a:schemeClr>
                </a:solidFill>
                <a:latin typeface="Arial Unicode MS" panose="020B0604020202020204" pitchFamily="34" charset="-120"/>
                <a:ea typeface="微軟正黑體" panose="020B0604030504040204" pitchFamily="34" charset="-120"/>
                <a:cs typeface="+mj-cs"/>
              </a:rPr>
              <a:t>移轉時程</a:t>
            </a:r>
            <a:r>
              <a:rPr lang="zh-TW" altLang="en-US" sz="3600" b="1" dirty="0">
                <a:solidFill>
                  <a:schemeClr val="accent2">
                    <a:lumMod val="50000"/>
                  </a:schemeClr>
                </a:solidFill>
                <a:latin typeface="Arial Unicode MS" panose="020B0604020202020204" pitchFamily="34" charset="-120"/>
                <a:ea typeface="微軟正黑體" panose="020B0604030504040204" pitchFamily="34" charset="-120"/>
              </a:rPr>
              <a:t>規劃</a:t>
            </a:r>
            <a:r>
              <a:rPr lang="en-US" sz="3600" b="1" dirty="0">
                <a:solidFill>
                  <a:schemeClr val="accent2">
                    <a:lumMod val="50000"/>
                  </a:schemeClr>
                </a:solidFill>
                <a:latin typeface="Arial Unicode MS" panose="020B0604020202020204" pitchFamily="34" charset="-120"/>
                <a:ea typeface="微軟正黑體" panose="020B0604030504040204" pitchFamily="34" charset="-120"/>
                <a:cs typeface="+mj-cs"/>
              </a:rPr>
              <a:t>(3)</a:t>
            </a:r>
            <a:endParaRPr lang="en-TW" sz="3600" b="1" dirty="0">
              <a:solidFill>
                <a:schemeClr val="accent2">
                  <a:lumMod val="50000"/>
                </a:schemeClr>
              </a:solidFill>
              <a:latin typeface="Arial Unicode MS" panose="020B0604020202020204" pitchFamily="34" charset="-120"/>
              <a:ea typeface="微軟正黑體" panose="020B0604030504040204" pitchFamily="34" charset="-120"/>
              <a:cs typeface="+mj-cs"/>
            </a:endParaRPr>
          </a:p>
        </p:txBody>
      </p:sp>
    </p:spTree>
    <p:extLst>
      <p:ext uri="{BB962C8B-B14F-4D97-AF65-F5344CB8AC3E}">
        <p14:creationId xmlns:p14="http://schemas.microsoft.com/office/powerpoint/2010/main" val="37200036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字版面配置區 5">
            <a:extLst>
              <a:ext uri="{FF2B5EF4-FFF2-40B4-BE49-F238E27FC236}">
                <a16:creationId xmlns:a16="http://schemas.microsoft.com/office/drawing/2014/main" id="{2C5CC3C7-5CA9-F6C8-9F5D-9155D4AFE867}"/>
              </a:ext>
            </a:extLst>
          </p:cNvPr>
          <p:cNvSpPr txBox="1">
            <a:spLocks/>
          </p:cNvSpPr>
          <p:nvPr/>
        </p:nvSpPr>
        <p:spPr>
          <a:xfrm>
            <a:off x="245226" y="1431753"/>
            <a:ext cx="1167079" cy="315312"/>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altLang="zh-TW" sz="1800" b="1" dirty="0">
                <a:solidFill>
                  <a:srgbClr val="C00000"/>
                </a:solidFill>
                <a:latin typeface="微軟正黑體" panose="020B0604030504040204" pitchFamily="34" charset="-120"/>
                <a:ea typeface="微軟正黑體" panose="020B0604030504040204" pitchFamily="34" charset="-120"/>
              </a:rPr>
              <a:t>8</a:t>
            </a:r>
            <a:r>
              <a:rPr lang="zh-TW" altLang="en-US" sz="1800" b="1" dirty="0">
                <a:solidFill>
                  <a:srgbClr val="C00000"/>
                </a:solidFill>
                <a:latin typeface="微軟正黑體" panose="020B0604030504040204" pitchFamily="34" charset="-120"/>
                <a:ea typeface="微軟正黑體" panose="020B0604030504040204" pitchFamily="34" charset="-120"/>
              </a:rPr>
              <a:t>月 </a:t>
            </a:r>
            <a:r>
              <a:rPr lang="en-US" altLang="zh-TW" sz="1800" b="1" dirty="0">
                <a:solidFill>
                  <a:srgbClr val="C00000"/>
                </a:solidFill>
                <a:latin typeface="微軟正黑體" panose="020B0604030504040204" pitchFamily="34" charset="-120"/>
                <a:ea typeface="微軟正黑體" panose="020B0604030504040204" pitchFamily="34" charset="-120"/>
              </a:rPr>
              <a:t>9</a:t>
            </a:r>
            <a:r>
              <a:rPr lang="zh-TW" altLang="en-US" sz="1800" b="1" dirty="0">
                <a:solidFill>
                  <a:srgbClr val="C00000"/>
                </a:solidFill>
                <a:latin typeface="微軟正黑體" panose="020B0604030504040204" pitchFamily="34" charset="-120"/>
                <a:ea typeface="微軟正黑體" panose="020B0604030504040204" pitchFamily="34" charset="-120"/>
              </a:rPr>
              <a:t>站</a:t>
            </a:r>
            <a:endParaRPr lang="en-US" altLang="zh-TW" sz="1600" b="1" dirty="0">
              <a:solidFill>
                <a:srgbClr val="C00000"/>
              </a:solidFill>
              <a:latin typeface="微軟正黑體" panose="020B0604030504040204" pitchFamily="34" charset="-120"/>
              <a:ea typeface="微軟正黑體" panose="020B0604030504040204" pitchFamily="34" charset="-120"/>
            </a:endParaRPr>
          </a:p>
        </p:txBody>
      </p:sp>
      <p:pic>
        <p:nvPicPr>
          <p:cNvPr id="10" name="圖片 9">
            <a:extLst>
              <a:ext uri="{FF2B5EF4-FFF2-40B4-BE49-F238E27FC236}">
                <a16:creationId xmlns:a16="http://schemas.microsoft.com/office/drawing/2014/main" id="{2B32042A-A11E-02D0-1F2D-AF9CC5449F1E}"/>
              </a:ext>
            </a:extLst>
          </p:cNvPr>
          <p:cNvPicPr>
            <a:picLocks noChangeAspect="1"/>
          </p:cNvPicPr>
          <p:nvPr/>
        </p:nvPicPr>
        <p:blipFill>
          <a:blip r:embed="rId2"/>
          <a:stretch>
            <a:fillRect/>
          </a:stretch>
        </p:blipFill>
        <p:spPr>
          <a:xfrm>
            <a:off x="1325951" y="1251227"/>
            <a:ext cx="7782553" cy="5130101"/>
          </a:xfrm>
          <a:prstGeom prst="rect">
            <a:avLst/>
          </a:prstGeom>
        </p:spPr>
      </p:pic>
      <p:sp>
        <p:nvSpPr>
          <p:cNvPr id="11" name="Text Placeholder 2">
            <a:extLst>
              <a:ext uri="{FF2B5EF4-FFF2-40B4-BE49-F238E27FC236}">
                <a16:creationId xmlns:a16="http://schemas.microsoft.com/office/drawing/2014/main" id="{64779098-B203-F2BC-858E-ED8E7935D7DF}"/>
              </a:ext>
            </a:extLst>
          </p:cNvPr>
          <p:cNvSpPr>
            <a:spLocks noGrp="1"/>
          </p:cNvSpPr>
          <p:nvPr>
            <p:ph type="body" sz="quarter" idx="10"/>
          </p:nvPr>
        </p:nvSpPr>
        <p:spPr>
          <a:xfrm>
            <a:off x="107504" y="527130"/>
            <a:ext cx="6984776" cy="539120"/>
          </a:xfrm>
        </p:spPr>
        <p:txBody>
          <a:bodyPr/>
          <a:lstStyle/>
          <a:p>
            <a:r>
              <a:rPr lang="en-TW" sz="3600" b="1" dirty="0">
                <a:solidFill>
                  <a:schemeClr val="accent2">
                    <a:lumMod val="50000"/>
                  </a:schemeClr>
                </a:solidFill>
                <a:latin typeface="Arial Unicode MS" panose="020B0604020202020204" pitchFamily="34" charset="-120"/>
                <a:ea typeface="微軟正黑體" panose="020B0604030504040204" pitchFamily="34" charset="-120"/>
                <a:cs typeface="+mj-cs"/>
              </a:rPr>
              <a:t>TWAREN各</a:t>
            </a:r>
            <a:r>
              <a:rPr lang="zh-TW" altLang="en-US" sz="3600" b="1" dirty="0">
                <a:solidFill>
                  <a:schemeClr val="accent2">
                    <a:lumMod val="50000"/>
                  </a:schemeClr>
                </a:solidFill>
                <a:latin typeface="Arial Unicode MS" panose="020B0604020202020204" pitchFamily="34" charset="-120"/>
                <a:ea typeface="微軟正黑體" panose="020B0604030504040204" pitchFamily="34" charset="-120"/>
                <a:cs typeface="+mj-cs"/>
              </a:rPr>
              <a:t>節點</a:t>
            </a:r>
            <a:r>
              <a:rPr lang="en-TW" sz="3600" b="1" dirty="0">
                <a:solidFill>
                  <a:schemeClr val="accent2">
                    <a:lumMod val="50000"/>
                  </a:schemeClr>
                </a:solidFill>
                <a:latin typeface="Arial Unicode MS" panose="020B0604020202020204" pitchFamily="34" charset="-120"/>
                <a:ea typeface="微軟正黑體" panose="020B0604030504040204" pitchFamily="34" charset="-120"/>
                <a:cs typeface="+mj-cs"/>
              </a:rPr>
              <a:t>移轉時程</a:t>
            </a:r>
            <a:r>
              <a:rPr lang="zh-TW" altLang="en-US" sz="3600" b="1" dirty="0">
                <a:solidFill>
                  <a:schemeClr val="accent2">
                    <a:lumMod val="50000"/>
                  </a:schemeClr>
                </a:solidFill>
                <a:latin typeface="Arial Unicode MS" panose="020B0604020202020204" pitchFamily="34" charset="-120"/>
                <a:ea typeface="微軟正黑體" panose="020B0604030504040204" pitchFamily="34" charset="-120"/>
              </a:rPr>
              <a:t>規劃</a:t>
            </a:r>
            <a:r>
              <a:rPr lang="en-US" sz="3600" b="1" dirty="0">
                <a:solidFill>
                  <a:schemeClr val="accent2">
                    <a:lumMod val="50000"/>
                  </a:schemeClr>
                </a:solidFill>
                <a:latin typeface="Arial Unicode MS" panose="020B0604020202020204" pitchFamily="34" charset="-120"/>
                <a:ea typeface="微軟正黑體" panose="020B0604030504040204" pitchFamily="34" charset="-120"/>
                <a:cs typeface="+mj-cs"/>
              </a:rPr>
              <a:t>(4)</a:t>
            </a:r>
            <a:endParaRPr lang="en-TW" sz="3600" b="1" dirty="0">
              <a:solidFill>
                <a:schemeClr val="accent2">
                  <a:lumMod val="50000"/>
                </a:schemeClr>
              </a:solidFill>
              <a:latin typeface="Arial Unicode MS" panose="020B0604020202020204" pitchFamily="34" charset="-120"/>
              <a:ea typeface="微軟正黑體" panose="020B0604030504040204" pitchFamily="34" charset="-120"/>
              <a:cs typeface="+mj-cs"/>
            </a:endParaRPr>
          </a:p>
        </p:txBody>
      </p:sp>
    </p:spTree>
    <p:extLst>
      <p:ext uri="{BB962C8B-B14F-4D97-AF65-F5344CB8AC3E}">
        <p14:creationId xmlns:p14="http://schemas.microsoft.com/office/powerpoint/2010/main" val="35376683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D425C2-9609-96F0-96CD-94FED15C4225}"/>
            </a:ext>
          </a:extLst>
        </p:cNvPr>
        <p:cNvGrpSpPr/>
        <p:nvPr/>
      </p:nvGrpSpPr>
      <p:grpSpPr>
        <a:xfrm>
          <a:off x="0" y="0"/>
          <a:ext cx="0" cy="0"/>
          <a:chOff x="0" y="0"/>
          <a:chExt cx="0" cy="0"/>
        </a:xfrm>
      </p:grpSpPr>
      <p:sp>
        <p:nvSpPr>
          <p:cNvPr id="14" name="標題 1">
            <a:extLst>
              <a:ext uri="{FF2B5EF4-FFF2-40B4-BE49-F238E27FC236}">
                <a16:creationId xmlns:a16="http://schemas.microsoft.com/office/drawing/2014/main" id="{95A87EC5-5792-4C2C-A6DD-8CBA99904DFF}"/>
              </a:ext>
            </a:extLst>
          </p:cNvPr>
          <p:cNvSpPr txBox="1">
            <a:spLocks/>
          </p:cNvSpPr>
          <p:nvPr/>
        </p:nvSpPr>
        <p:spPr>
          <a:xfrm>
            <a:off x="-18729" y="476672"/>
            <a:ext cx="9144000" cy="744141"/>
          </a:xfrm>
          <a:prstGeom prst="rect">
            <a:avLst/>
          </a:prstGeom>
        </p:spPr>
        <p:txBody>
          <a:bodyPr vert="horz" lIns="68580" tIns="34290" rIns="68580" bIns="3429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defRPr/>
            </a:pPr>
            <a:r>
              <a:rPr lang="zh-TW" altLang="en-US" sz="3600" b="1" dirty="0">
                <a:solidFill>
                  <a:schemeClr val="accent2">
                    <a:lumMod val="50000"/>
                  </a:schemeClr>
                </a:solidFill>
                <a:latin typeface="Arial Unicode MS" panose="020B0604020202020204" pitchFamily="34" charset="-120"/>
                <a:ea typeface="微軟正黑體" panose="020B0604030504040204" pitchFamily="34" charset="-120"/>
              </a:rPr>
              <a:t>完成</a:t>
            </a:r>
            <a:r>
              <a:rPr lang="en-US" altLang="zh-TW" sz="3600" b="1" dirty="0">
                <a:solidFill>
                  <a:schemeClr val="accent2">
                    <a:lumMod val="50000"/>
                  </a:schemeClr>
                </a:solidFill>
                <a:latin typeface="Arial Unicode MS" panose="020B0604020202020204" pitchFamily="34" charset="-120"/>
                <a:ea typeface="微軟正黑體" panose="020B0604030504040204" pitchFamily="34" charset="-120"/>
              </a:rPr>
              <a:t>TWAREN</a:t>
            </a:r>
            <a:r>
              <a:rPr lang="zh-TW" altLang="en-US" sz="3600" b="1" dirty="0">
                <a:solidFill>
                  <a:schemeClr val="accent2">
                    <a:lumMod val="50000"/>
                  </a:schemeClr>
                </a:solidFill>
                <a:latin typeface="Arial Unicode MS" panose="020B0604020202020204" pitchFamily="34" charset="-120"/>
                <a:ea typeface="微軟正黑體" panose="020B0604030504040204" pitchFamily="34" charset="-120"/>
              </a:rPr>
              <a:t>用戶全數切換至新世代</a:t>
            </a:r>
            <a:r>
              <a:rPr lang="en-US" altLang="zh-TW" sz="3600" b="1" dirty="0">
                <a:solidFill>
                  <a:schemeClr val="accent2">
                    <a:lumMod val="50000"/>
                  </a:schemeClr>
                </a:solidFill>
                <a:latin typeface="Arial Unicode MS" panose="020B0604020202020204" pitchFamily="34" charset="-120"/>
                <a:ea typeface="微軟正黑體" panose="020B0604030504040204" pitchFamily="34" charset="-120"/>
              </a:rPr>
              <a:t>400G</a:t>
            </a:r>
            <a:r>
              <a:rPr lang="zh-TW" altLang="en-US" sz="3600" b="1" dirty="0">
                <a:solidFill>
                  <a:schemeClr val="accent2">
                    <a:lumMod val="50000"/>
                  </a:schemeClr>
                </a:solidFill>
                <a:latin typeface="Arial Unicode MS" panose="020B0604020202020204" pitchFamily="34" charset="-120"/>
                <a:ea typeface="微軟正黑體" panose="020B0604030504040204" pitchFamily="34" charset="-120"/>
              </a:rPr>
              <a:t>骨幹網路</a:t>
            </a:r>
          </a:p>
        </p:txBody>
      </p:sp>
      <p:pic>
        <p:nvPicPr>
          <p:cNvPr id="9" name="圖片 8">
            <a:extLst>
              <a:ext uri="{FF2B5EF4-FFF2-40B4-BE49-F238E27FC236}">
                <a16:creationId xmlns:a16="http://schemas.microsoft.com/office/drawing/2014/main" id="{40EC64A3-7DB0-7721-BA68-A0139933DDD2}"/>
              </a:ext>
            </a:extLst>
          </p:cNvPr>
          <p:cNvPicPr>
            <a:picLocks noChangeAspect="1"/>
          </p:cNvPicPr>
          <p:nvPr/>
        </p:nvPicPr>
        <p:blipFill>
          <a:blip r:embed="rId3"/>
          <a:stretch>
            <a:fillRect/>
          </a:stretch>
        </p:blipFill>
        <p:spPr>
          <a:xfrm>
            <a:off x="629512" y="2636912"/>
            <a:ext cx="7451709" cy="4032448"/>
          </a:xfrm>
          <a:prstGeom prst="rect">
            <a:avLst/>
          </a:prstGeom>
        </p:spPr>
      </p:pic>
      <p:sp>
        <p:nvSpPr>
          <p:cNvPr id="12" name="標題 1">
            <a:extLst>
              <a:ext uri="{FF2B5EF4-FFF2-40B4-BE49-F238E27FC236}">
                <a16:creationId xmlns:a16="http://schemas.microsoft.com/office/drawing/2014/main" id="{E149A417-A02D-7B1C-EDE8-11FE18774913}"/>
              </a:ext>
            </a:extLst>
          </p:cNvPr>
          <p:cNvSpPr txBox="1">
            <a:spLocks/>
          </p:cNvSpPr>
          <p:nvPr/>
        </p:nvSpPr>
        <p:spPr>
          <a:xfrm>
            <a:off x="28285" y="1342159"/>
            <a:ext cx="8881799" cy="1425375"/>
          </a:xfrm>
          <a:prstGeom prst="rect">
            <a:avLst/>
          </a:prstGeom>
        </p:spPr>
        <p:txBody>
          <a:bodyPr vert="horz" wrap="square" lIns="68580" tIns="34290" rIns="68580" bIns="34290" numCol="1" rtlCol="0" anchor="ctr" anchorCtr="0" compatLnSpc="1">
            <a:prstTxWarp prst="textNoShape">
              <a:avLst/>
            </a:prstTxWarp>
            <a:normAutofit/>
          </a:bodyPr>
          <a:lstStyle>
            <a:lvl1pPr algn="l" defTabSz="914400" rtl="0" eaLnBrk="1" latinLnBrk="0" hangingPunct="1">
              <a:lnSpc>
                <a:spcPct val="90000"/>
              </a:lnSpc>
              <a:spcBef>
                <a:spcPct val="0"/>
              </a:spcBef>
              <a:buNone/>
              <a:defRPr sz="4800" kern="1200">
                <a:solidFill>
                  <a:schemeClr val="tx1"/>
                </a:solidFill>
                <a:latin typeface="+mj-lt"/>
                <a:ea typeface="+mj-ea"/>
                <a:cs typeface="+mj-cs"/>
              </a:defRPr>
            </a:lvl1pPr>
          </a:lstStyle>
          <a:p>
            <a:pPr marL="342900" indent="-342900">
              <a:buFont typeface="Wingdings" panose="05000000000000000000" pitchFamily="2" charset="2"/>
              <a:buChar char="n"/>
            </a:pPr>
            <a:r>
              <a:rPr lang="en-US" altLang="zh-TW" sz="1800" dirty="0">
                <a:solidFill>
                  <a:srgbClr val="0000FF"/>
                </a:solidFill>
                <a:latin typeface="Arial Unicode MS" panose="020B0604020202020204" pitchFamily="34" charset="-120"/>
                <a:ea typeface="微軟正黑體" panose="020B0604030504040204" pitchFamily="34" charset="-120"/>
              </a:rPr>
              <a:t>115</a:t>
            </a:r>
            <a:r>
              <a:rPr lang="zh-TW" altLang="en-US" sz="1800" dirty="0">
                <a:solidFill>
                  <a:srgbClr val="0000FF"/>
                </a:solidFill>
                <a:latin typeface="Arial Unicode MS" panose="020B0604020202020204" pitchFamily="34" charset="-120"/>
                <a:ea typeface="微軟正黑體" panose="020B0604030504040204" pitchFamily="34" charset="-120"/>
              </a:rPr>
              <a:t>年</a:t>
            </a:r>
            <a:r>
              <a:rPr lang="en-US" altLang="zh-TW" sz="1800" dirty="0">
                <a:solidFill>
                  <a:srgbClr val="0000FF"/>
                </a:solidFill>
                <a:latin typeface="Arial Unicode MS" panose="020B0604020202020204" pitchFamily="34" charset="-120"/>
                <a:ea typeface="微軟正黑體" panose="020B0604030504040204" pitchFamily="34" charset="-120"/>
              </a:rPr>
              <a:t>Q2</a:t>
            </a:r>
            <a:r>
              <a:rPr lang="zh-TW" altLang="en-US" sz="1800" dirty="0">
                <a:solidFill>
                  <a:schemeClr val="tx1">
                    <a:lumMod val="75000"/>
                    <a:lumOff val="25000"/>
                  </a:schemeClr>
                </a:solidFill>
                <a:latin typeface="Arial Unicode MS" panose="020B0604020202020204" pitchFamily="34" charset="-120"/>
                <a:ea typeface="微軟正黑體" panose="020B0604030504040204" pitchFamily="34" charset="-120"/>
              </a:rPr>
              <a:t>完成連線移轉規劃，完成</a:t>
            </a:r>
            <a:r>
              <a:rPr lang="zh-TW" altLang="en-US" sz="1800" dirty="0">
                <a:solidFill>
                  <a:srgbClr val="0000FF"/>
                </a:solidFill>
                <a:latin typeface="Arial Unicode MS" panose="020B0604020202020204" pitchFamily="34" charset="-120"/>
                <a:ea typeface="微軟正黑體" panose="020B0604030504040204" pitchFamily="34" charset="-120"/>
              </a:rPr>
              <a:t>國網中心</a:t>
            </a:r>
            <a:r>
              <a:rPr lang="zh-TW" altLang="en-US" sz="1800" b="1" dirty="0">
                <a:solidFill>
                  <a:srgbClr val="0000FF"/>
                </a:solidFill>
                <a:latin typeface="Arial Unicode MS" panose="020B0604020202020204" pitchFamily="34" charset="-120"/>
                <a:ea typeface="微軟正黑體" panose="020B0604030504040204" pitchFamily="34" charset="-120"/>
              </a:rPr>
              <a:t>新竹、台中、台南</a:t>
            </a:r>
            <a:r>
              <a:rPr lang="zh-TW" altLang="en-US" sz="1800" dirty="0">
                <a:solidFill>
                  <a:srgbClr val="0000FF"/>
                </a:solidFill>
                <a:latin typeface="Arial Unicode MS" panose="020B0604020202020204" pitchFamily="34" charset="-120"/>
                <a:ea typeface="微軟正黑體" panose="020B0604030504040204" pitchFamily="34" charset="-120"/>
              </a:rPr>
              <a:t>三個主節點切換改接至新世代</a:t>
            </a:r>
            <a:r>
              <a:rPr lang="en-US" altLang="zh-TW" sz="1800" dirty="0">
                <a:solidFill>
                  <a:srgbClr val="0000FF"/>
                </a:solidFill>
                <a:latin typeface="Arial Unicode MS" panose="020B0604020202020204" pitchFamily="34" charset="-120"/>
                <a:ea typeface="微軟正黑體" panose="020B0604030504040204" pitchFamily="34" charset="-120"/>
              </a:rPr>
              <a:t>400G</a:t>
            </a:r>
            <a:r>
              <a:rPr lang="zh-TW" altLang="en-US" sz="1800" dirty="0">
                <a:solidFill>
                  <a:srgbClr val="0000FF"/>
                </a:solidFill>
                <a:latin typeface="Arial Unicode MS" panose="020B0604020202020204" pitchFamily="34" charset="-120"/>
                <a:ea typeface="微軟正黑體" panose="020B0604030504040204" pitchFamily="34" charset="-120"/>
              </a:rPr>
              <a:t>骨幹網路</a:t>
            </a:r>
            <a:endParaRPr lang="en-US" altLang="zh-TW" sz="1800" dirty="0">
              <a:solidFill>
                <a:srgbClr val="0000FF"/>
              </a:solidFill>
              <a:latin typeface="Arial Unicode MS" panose="020B0604020202020204" pitchFamily="34" charset="-120"/>
              <a:ea typeface="微軟正黑體" panose="020B0604030504040204" pitchFamily="34" charset="-120"/>
            </a:endParaRPr>
          </a:p>
          <a:p>
            <a:pPr marL="342900" indent="-342900">
              <a:buFont typeface="Wingdings" panose="05000000000000000000" pitchFamily="2" charset="2"/>
              <a:buChar char="n"/>
            </a:pPr>
            <a:r>
              <a:rPr lang="zh-TW" altLang="en-US" sz="1800" dirty="0">
                <a:solidFill>
                  <a:schemeClr val="tx1">
                    <a:lumMod val="75000"/>
                    <a:lumOff val="25000"/>
                  </a:schemeClr>
                </a:solidFill>
                <a:latin typeface="Arial Unicode MS" panose="020B0604020202020204" pitchFamily="34" charset="-120"/>
                <a:ea typeface="微軟正黑體" panose="020B0604030504040204" pitchFamily="34" charset="-120"/>
              </a:rPr>
              <a:t>規劃</a:t>
            </a:r>
            <a:r>
              <a:rPr lang="en-US" altLang="zh-TW" sz="1800" b="1" dirty="0">
                <a:solidFill>
                  <a:srgbClr val="0000FF"/>
                </a:solidFill>
                <a:latin typeface="Arial Unicode MS" panose="020B0604020202020204" pitchFamily="34" charset="-120"/>
                <a:ea typeface="微軟正黑體" panose="020B0604030504040204" pitchFamily="34" charset="-120"/>
              </a:rPr>
              <a:t>115</a:t>
            </a:r>
            <a:r>
              <a:rPr lang="zh-TW" altLang="en-US" sz="1800" b="1" dirty="0">
                <a:solidFill>
                  <a:srgbClr val="0000FF"/>
                </a:solidFill>
                <a:latin typeface="Arial Unicode MS" panose="020B0604020202020204" pitchFamily="34" charset="-120"/>
                <a:ea typeface="微軟正黑體" panose="020B0604030504040204" pitchFamily="34" charset="-120"/>
              </a:rPr>
              <a:t>年</a:t>
            </a:r>
            <a:r>
              <a:rPr lang="en-US" altLang="zh-TW" sz="1800" b="1" dirty="0">
                <a:solidFill>
                  <a:srgbClr val="0000FF"/>
                </a:solidFill>
                <a:latin typeface="Arial Unicode MS" panose="020B0604020202020204" pitchFamily="34" charset="-120"/>
                <a:ea typeface="微軟正黑體" panose="020B0604030504040204" pitchFamily="34" charset="-120"/>
              </a:rPr>
              <a:t>Q3</a:t>
            </a:r>
            <a:r>
              <a:rPr lang="zh-TW" altLang="en-US" sz="1800" b="1" dirty="0">
                <a:solidFill>
                  <a:srgbClr val="0000FF"/>
                </a:solidFill>
                <a:latin typeface="Arial Unicode MS" panose="020B0604020202020204" pitchFamily="34" charset="-120"/>
                <a:ea typeface="微軟正黑體" panose="020B0604030504040204" pitchFamily="34" charset="-120"/>
              </a:rPr>
              <a:t>前</a:t>
            </a:r>
            <a:r>
              <a:rPr lang="zh-TW" altLang="en-US" sz="1800" dirty="0">
                <a:solidFill>
                  <a:schemeClr val="tx1">
                    <a:lumMod val="75000"/>
                    <a:lumOff val="25000"/>
                  </a:schemeClr>
                </a:solidFill>
                <a:latin typeface="標楷體" panose="03000509000000000000" pitchFamily="65" charset="-120"/>
                <a:ea typeface="標楷體" panose="03000509000000000000" pitchFamily="65" charset="-120"/>
              </a:rPr>
              <a:t>，</a:t>
            </a:r>
            <a:r>
              <a:rPr lang="en-US" altLang="zh-TW" sz="1800" dirty="0">
                <a:solidFill>
                  <a:schemeClr val="tx1">
                    <a:lumMod val="75000"/>
                    <a:lumOff val="25000"/>
                  </a:schemeClr>
                </a:solidFill>
                <a:latin typeface="Arial Unicode MS" panose="020B0604020202020204" pitchFamily="34" charset="-120"/>
                <a:ea typeface="微軟正黑體" panose="020B0604030504040204" pitchFamily="34" charset="-120"/>
              </a:rPr>
              <a:t>TWAREN </a:t>
            </a:r>
            <a:r>
              <a:rPr lang="en-US" altLang="zh-TW" sz="1800" dirty="0">
                <a:solidFill>
                  <a:srgbClr val="0000FF"/>
                </a:solidFill>
                <a:latin typeface="Arial Unicode MS" panose="020B0604020202020204" pitchFamily="34" charset="-120"/>
                <a:ea typeface="微軟正黑體" panose="020B0604030504040204" pitchFamily="34" charset="-120"/>
              </a:rPr>
              <a:t>18</a:t>
            </a:r>
            <a:r>
              <a:rPr lang="zh-TW" altLang="en-US" sz="1800" dirty="0">
                <a:solidFill>
                  <a:srgbClr val="0000FF"/>
                </a:solidFill>
                <a:latin typeface="Arial Unicode MS" panose="020B0604020202020204" pitchFamily="34" charset="-120"/>
                <a:ea typeface="微軟正黑體" panose="020B0604030504040204" pitchFamily="34" charset="-120"/>
              </a:rPr>
              <a:t>個骨幹節點</a:t>
            </a:r>
            <a:r>
              <a:rPr lang="en-US" altLang="zh-TW" sz="1800" dirty="0">
                <a:solidFill>
                  <a:srgbClr val="0000FF"/>
                </a:solidFill>
                <a:latin typeface="Arial Unicode MS" panose="020B0604020202020204" pitchFamily="34" charset="-120"/>
                <a:ea typeface="微軟正黑體" panose="020B0604030504040204" pitchFamily="34" charset="-120"/>
              </a:rPr>
              <a:t>(</a:t>
            </a:r>
            <a:r>
              <a:rPr lang="zh-TW" altLang="en-US" sz="1800" dirty="0">
                <a:solidFill>
                  <a:srgbClr val="0000FF"/>
                </a:solidFill>
                <a:latin typeface="Arial Unicode MS" panose="020B0604020202020204" pitchFamily="34" charset="-120"/>
                <a:ea typeface="微軟正黑體" panose="020B0604030504040204" pitchFamily="34" charset="-120"/>
              </a:rPr>
              <a:t>含</a:t>
            </a:r>
            <a:r>
              <a:rPr lang="en-US" altLang="zh-TW" sz="1800" dirty="0">
                <a:solidFill>
                  <a:srgbClr val="0000FF"/>
                </a:solidFill>
                <a:latin typeface="Arial Unicode MS" panose="020B0604020202020204" pitchFamily="34" charset="-120"/>
                <a:ea typeface="微軟正黑體" panose="020B0604030504040204" pitchFamily="34" charset="-120"/>
              </a:rPr>
              <a:t>207</a:t>
            </a:r>
            <a:r>
              <a:rPr lang="zh-TW" altLang="en-US" sz="1800" dirty="0">
                <a:solidFill>
                  <a:srgbClr val="0000FF"/>
                </a:solidFill>
                <a:latin typeface="Arial Unicode MS" panose="020B0604020202020204" pitchFamily="34" charset="-120"/>
                <a:ea typeface="微軟正黑體" panose="020B0604030504040204" pitchFamily="34" charset="-120"/>
              </a:rPr>
              <a:t>個用戶</a:t>
            </a:r>
            <a:r>
              <a:rPr lang="en-US" altLang="zh-TW" sz="1800" dirty="0">
                <a:solidFill>
                  <a:srgbClr val="0000FF"/>
                </a:solidFill>
                <a:latin typeface="Arial Unicode MS" panose="020B0604020202020204" pitchFamily="34" charset="-120"/>
                <a:ea typeface="微軟正黑體" panose="020B0604030504040204" pitchFamily="34" charset="-120"/>
              </a:rPr>
              <a:t>)</a:t>
            </a:r>
            <a:r>
              <a:rPr lang="zh-TW" altLang="en-US" sz="1800" dirty="0">
                <a:solidFill>
                  <a:srgbClr val="0000FF"/>
                </a:solidFill>
                <a:latin typeface="Arial Unicode MS" panose="020B0604020202020204" pitchFamily="34" charset="-120"/>
                <a:ea typeface="微軟正黑體" panose="020B0604030504040204" pitchFamily="34" charset="-120"/>
              </a:rPr>
              <a:t>連線服務</a:t>
            </a:r>
            <a:r>
              <a:rPr lang="zh-TW" altLang="en-US" sz="1800" dirty="0">
                <a:solidFill>
                  <a:schemeClr val="tx1">
                    <a:lumMod val="75000"/>
                    <a:lumOff val="25000"/>
                  </a:schemeClr>
                </a:solidFill>
                <a:latin typeface="Arial Unicode MS" panose="020B0604020202020204" pitchFamily="34" charset="-120"/>
                <a:ea typeface="微軟正黑體" panose="020B0604030504040204" pitchFamily="34" charset="-120"/>
              </a:rPr>
              <a:t>，</a:t>
            </a:r>
            <a:r>
              <a:rPr lang="zh-TW" altLang="en-US" sz="1800" b="1" dirty="0">
                <a:solidFill>
                  <a:srgbClr val="0000FF"/>
                </a:solidFill>
                <a:latin typeface="Arial Unicode MS" panose="020B0604020202020204" pitchFamily="34" charset="-120"/>
                <a:ea typeface="微軟正黑體" panose="020B0604030504040204" pitchFamily="34" charset="-120"/>
              </a:rPr>
              <a:t>全數完成切換</a:t>
            </a:r>
            <a:r>
              <a:rPr lang="zh-TW" altLang="en-US" sz="1800" dirty="0">
                <a:solidFill>
                  <a:schemeClr val="tx1">
                    <a:lumMod val="75000"/>
                    <a:lumOff val="25000"/>
                  </a:schemeClr>
                </a:solidFill>
                <a:latin typeface="Arial Unicode MS" panose="020B0604020202020204" pitchFamily="34" charset="-120"/>
                <a:ea typeface="微軟正黑體" panose="020B0604030504040204" pitchFamily="34" charset="-120"/>
              </a:rPr>
              <a:t>改接至</a:t>
            </a:r>
            <a:r>
              <a:rPr lang="zh-TW" altLang="en-US" sz="1800" dirty="0">
                <a:solidFill>
                  <a:srgbClr val="0000FF"/>
                </a:solidFill>
                <a:latin typeface="Arial Unicode MS" panose="020B0604020202020204" pitchFamily="34" charset="-120"/>
                <a:ea typeface="微軟正黑體" panose="020B0604030504040204" pitchFamily="34" charset="-120"/>
              </a:rPr>
              <a:t>新世代</a:t>
            </a:r>
            <a:r>
              <a:rPr lang="en-US" altLang="zh-TW" sz="1800" dirty="0">
                <a:solidFill>
                  <a:srgbClr val="0000FF"/>
                </a:solidFill>
                <a:latin typeface="Arial Unicode MS" panose="020B0604020202020204" pitchFamily="34" charset="-120"/>
                <a:ea typeface="微軟正黑體" panose="020B0604030504040204" pitchFamily="34" charset="-120"/>
              </a:rPr>
              <a:t>400G</a:t>
            </a:r>
            <a:r>
              <a:rPr lang="zh-TW" altLang="en-US" sz="1800" dirty="0">
                <a:solidFill>
                  <a:srgbClr val="0000FF"/>
                </a:solidFill>
                <a:latin typeface="Arial Unicode MS" panose="020B0604020202020204" pitchFamily="34" charset="-120"/>
                <a:ea typeface="微軟正黑體" panose="020B0604030504040204" pitchFamily="34" charset="-120"/>
              </a:rPr>
              <a:t>骨幹網路</a:t>
            </a:r>
            <a:r>
              <a:rPr lang="zh-TW" altLang="en-US" sz="1800" dirty="0">
                <a:solidFill>
                  <a:schemeClr val="tx1">
                    <a:lumMod val="75000"/>
                    <a:lumOff val="25000"/>
                  </a:schemeClr>
                </a:solidFill>
                <a:latin typeface="新細明體" panose="02020500000000000000" pitchFamily="18" charset="-120"/>
                <a:ea typeface="新細明體" panose="02020500000000000000" pitchFamily="18" charset="-120"/>
              </a:rPr>
              <a:t>。</a:t>
            </a:r>
            <a:endParaRPr lang="en-US" altLang="zh-TW" sz="1800" dirty="0">
              <a:solidFill>
                <a:schemeClr val="tx1">
                  <a:lumMod val="75000"/>
                  <a:lumOff val="25000"/>
                </a:schemeClr>
              </a:solidFill>
              <a:latin typeface="Arial Unicode MS" panose="020B0604020202020204" pitchFamily="34" charset="-120"/>
              <a:ea typeface="微軟正黑體" panose="020B0604030504040204" pitchFamily="34" charset="-120"/>
            </a:endParaRPr>
          </a:p>
        </p:txBody>
      </p:sp>
    </p:spTree>
    <p:extLst>
      <p:ext uri="{BB962C8B-B14F-4D97-AF65-F5344CB8AC3E}">
        <p14:creationId xmlns:p14="http://schemas.microsoft.com/office/powerpoint/2010/main" val="4560698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1A108-793A-1E9C-6C29-26ECA2323212}"/>
            </a:ext>
          </a:extLst>
        </p:cNvPr>
        <p:cNvGrpSpPr/>
        <p:nvPr/>
      </p:nvGrpSpPr>
      <p:grpSpPr>
        <a:xfrm>
          <a:off x="0" y="0"/>
          <a:ext cx="0" cy="0"/>
          <a:chOff x="0" y="0"/>
          <a:chExt cx="0" cy="0"/>
        </a:xfrm>
      </p:grpSpPr>
      <p:pic>
        <p:nvPicPr>
          <p:cNvPr id="13" name="圖片 12">
            <a:extLst>
              <a:ext uri="{FF2B5EF4-FFF2-40B4-BE49-F238E27FC236}">
                <a16:creationId xmlns:a16="http://schemas.microsoft.com/office/drawing/2014/main" id="{E877D7B0-D549-9481-4E8D-92EA0D349A6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560" y="2636912"/>
            <a:ext cx="7128792" cy="3384376"/>
          </a:xfrm>
          <a:prstGeom prst="rect">
            <a:avLst/>
          </a:prstGeom>
        </p:spPr>
      </p:pic>
      <p:sp>
        <p:nvSpPr>
          <p:cNvPr id="14" name="矩形 6">
            <a:extLst>
              <a:ext uri="{FF2B5EF4-FFF2-40B4-BE49-F238E27FC236}">
                <a16:creationId xmlns:a16="http://schemas.microsoft.com/office/drawing/2014/main" id="{D5472EF6-FB7E-C2F5-BB01-2F38BF3F244A}"/>
              </a:ext>
            </a:extLst>
          </p:cNvPr>
          <p:cNvSpPr>
            <a:spLocks noChangeArrowheads="1"/>
          </p:cNvSpPr>
          <p:nvPr/>
        </p:nvSpPr>
        <p:spPr bwMode="auto">
          <a:xfrm>
            <a:off x="2699792" y="6380261"/>
            <a:ext cx="38528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ctr" eaLnBrk="1" hangingPunct="1">
              <a:spcBef>
                <a:spcPct val="0"/>
              </a:spcBef>
              <a:buFontTx/>
              <a:buNone/>
            </a:pPr>
            <a:r>
              <a:rPr lang="en-US" altLang="zh-TW" sz="1400" b="1" dirty="0">
                <a:solidFill>
                  <a:srgbClr val="404040"/>
                </a:solidFill>
                <a:latin typeface="Arial" panose="020B0604020202020204" pitchFamily="34" charset="0"/>
                <a:ea typeface="標楷體" panose="03000509000000000000" pitchFamily="65" charset="-120"/>
                <a:cs typeface="Arial" panose="020B0604020202020204" pitchFamily="34" charset="0"/>
              </a:rPr>
              <a:t>TWAREN</a:t>
            </a:r>
            <a:r>
              <a:rPr lang="zh-TW" altLang="en-US" sz="1400" b="1" dirty="0">
                <a:solidFill>
                  <a:srgbClr val="404040"/>
                </a:solidFill>
                <a:latin typeface="Arial" panose="020B0604020202020204" pitchFamily="34" charset="0"/>
                <a:ea typeface="標楷體" panose="03000509000000000000" pitchFamily="65" charset="-120"/>
                <a:cs typeface="Arial" panose="020B0604020202020204" pitchFamily="34" charset="0"/>
              </a:rPr>
              <a:t>跨國連網圖</a:t>
            </a:r>
          </a:p>
        </p:txBody>
      </p:sp>
      <p:sp>
        <p:nvSpPr>
          <p:cNvPr id="15" name="標題 1">
            <a:extLst>
              <a:ext uri="{FF2B5EF4-FFF2-40B4-BE49-F238E27FC236}">
                <a16:creationId xmlns:a16="http://schemas.microsoft.com/office/drawing/2014/main" id="{8BFC5088-2588-99BD-BCBA-C30D6A0D03BE}"/>
              </a:ext>
            </a:extLst>
          </p:cNvPr>
          <p:cNvSpPr>
            <a:spLocks noGrp="1"/>
          </p:cNvSpPr>
          <p:nvPr>
            <p:ph type="title"/>
          </p:nvPr>
        </p:nvSpPr>
        <p:spPr>
          <a:xfrm>
            <a:off x="251520" y="334469"/>
            <a:ext cx="6732240" cy="572438"/>
          </a:xfrm>
        </p:spPr>
        <p:txBody>
          <a:bodyPr/>
          <a:lstStyle/>
          <a:p>
            <a:pPr algn="l"/>
            <a:r>
              <a:rPr lang="en-US" altLang="zh-TW" b="1" dirty="0">
                <a:solidFill>
                  <a:schemeClr val="accent2">
                    <a:lumMod val="50000"/>
                  </a:schemeClr>
                </a:solidFill>
                <a:latin typeface="Arial Unicode MS" panose="020B0604020202020204" pitchFamily="34" charset="-120"/>
                <a:ea typeface="微軟正黑體" panose="020B0604030504040204" pitchFamily="34" charset="-120"/>
                <a:sym typeface="Calibri"/>
              </a:rPr>
              <a:t>TWAREN </a:t>
            </a:r>
            <a:r>
              <a:rPr lang="zh-TW" altLang="en-US" b="1" dirty="0">
                <a:solidFill>
                  <a:schemeClr val="accent2">
                    <a:lumMod val="50000"/>
                  </a:schemeClr>
                </a:solidFill>
                <a:latin typeface="Arial Unicode MS" panose="020B0604020202020204" pitchFamily="34" charset="-120"/>
                <a:ea typeface="微軟正黑體" panose="020B0604030504040204" pitchFamily="34" charset="-120"/>
                <a:sym typeface="Calibri"/>
              </a:rPr>
              <a:t>國際連美線路</a:t>
            </a:r>
            <a:br>
              <a:rPr lang="en-US" altLang="zh-TW" dirty="0">
                <a:latin typeface="Arial Unicode MS" panose="020B0604020202020204" pitchFamily="34" charset="-120"/>
              </a:rPr>
            </a:br>
            <a:endParaRPr lang="zh-TW" altLang="en-US" sz="3600" b="1" dirty="0">
              <a:latin typeface="標楷體" panose="03000509000000000000" pitchFamily="65" charset="-120"/>
              <a:ea typeface="標楷體" panose="03000509000000000000" pitchFamily="65" charset="-120"/>
            </a:endParaRPr>
          </a:p>
        </p:txBody>
      </p:sp>
      <p:sp>
        <p:nvSpPr>
          <p:cNvPr id="2" name="文字方塊 1">
            <a:extLst>
              <a:ext uri="{FF2B5EF4-FFF2-40B4-BE49-F238E27FC236}">
                <a16:creationId xmlns:a16="http://schemas.microsoft.com/office/drawing/2014/main" id="{3725796E-7413-76A1-B617-420F7A61999F}"/>
              </a:ext>
            </a:extLst>
          </p:cNvPr>
          <p:cNvSpPr txBox="1"/>
          <p:nvPr/>
        </p:nvSpPr>
        <p:spPr>
          <a:xfrm>
            <a:off x="251520" y="1268760"/>
            <a:ext cx="8928992" cy="1046440"/>
          </a:xfrm>
          <a:prstGeom prst="rect">
            <a:avLst/>
          </a:prstGeom>
          <a:noFill/>
        </p:spPr>
        <p:txBody>
          <a:bodyPr wrap="square">
            <a:spAutoFit/>
          </a:bodyPr>
          <a:lstStyle/>
          <a:p>
            <a:pPr marL="342900" indent="-342900" algn="just" eaLnBrk="1" hangingPunct="1">
              <a:buFont typeface="Wingdings" panose="05000000000000000000" pitchFamily="2" charset="2"/>
              <a:buChar char="n"/>
            </a:pPr>
            <a:r>
              <a:rPr lang="en-US" altLang="zh-TW" sz="2400" dirty="0">
                <a:latin typeface="Arial" panose="020B0604020202020204" pitchFamily="34" charset="0"/>
                <a:ea typeface="標楷體" panose="03000509000000000000" pitchFamily="65" charset="-120"/>
                <a:cs typeface="Arial" panose="020B0604020202020204" pitchFamily="34" charset="0"/>
                <a:sym typeface="Calibri"/>
              </a:rPr>
              <a:t>TWAREN </a:t>
            </a:r>
            <a:r>
              <a:rPr lang="zh-TW" altLang="en-US" sz="2400" dirty="0">
                <a:latin typeface="Arial" panose="020B0604020202020204" pitchFamily="34" charset="0"/>
                <a:ea typeface="標楷體" panose="03000509000000000000" pitchFamily="65" charset="-120"/>
                <a:cs typeface="Arial" panose="020B0604020202020204" pitchFamily="34" charset="0"/>
                <a:sym typeface="Calibri"/>
              </a:rPr>
              <a:t>國際</a:t>
            </a:r>
            <a:r>
              <a:rPr lang="en-US" altLang="zh-TW" sz="2400" dirty="0">
                <a:latin typeface="Arial" panose="020B0604020202020204" pitchFamily="34" charset="0"/>
                <a:ea typeface="標楷體" panose="03000509000000000000" pitchFamily="65" charset="-120"/>
                <a:cs typeface="Arial" panose="020B0604020202020204" pitchFamily="34" charset="0"/>
                <a:sym typeface="Calibri"/>
              </a:rPr>
              <a:t>110G</a:t>
            </a:r>
            <a:r>
              <a:rPr lang="zh-TW" altLang="en-US" sz="2400" dirty="0">
                <a:latin typeface="Arial" panose="020B0604020202020204" pitchFamily="34" charset="0"/>
                <a:ea typeface="標楷體" panose="03000509000000000000" pitchFamily="65" charset="-120"/>
                <a:cs typeface="Arial" panose="020B0604020202020204" pitchFamily="34" charset="0"/>
                <a:sym typeface="Calibri"/>
              </a:rPr>
              <a:t>連美線路</a:t>
            </a:r>
            <a:r>
              <a:rPr lang="en-US" altLang="zh-TW" sz="2400" dirty="0">
                <a:latin typeface="Arial" panose="020B0604020202020204" pitchFamily="34" charset="0"/>
                <a:ea typeface="標楷體" panose="03000509000000000000" pitchFamily="65" charset="-120"/>
                <a:cs typeface="Arial" panose="020B0604020202020204" pitchFamily="34" charset="0"/>
                <a:sym typeface="Calibri"/>
              </a:rPr>
              <a:t>(115</a:t>
            </a:r>
            <a:r>
              <a:rPr lang="zh-TW" altLang="en-US" sz="2400" dirty="0">
                <a:latin typeface="Arial" panose="020B0604020202020204" pitchFamily="34" charset="0"/>
                <a:ea typeface="標楷體" panose="03000509000000000000" pitchFamily="65" charset="-120"/>
                <a:cs typeface="Arial" panose="020B0604020202020204" pitchFamily="34" charset="0"/>
                <a:sym typeface="Calibri"/>
              </a:rPr>
              <a:t>年</a:t>
            </a:r>
            <a:r>
              <a:rPr lang="en-US" altLang="zh-TW" sz="2400" dirty="0">
                <a:latin typeface="Arial" panose="020B0604020202020204" pitchFamily="34" charset="0"/>
                <a:ea typeface="標楷體" panose="03000509000000000000" pitchFamily="65" charset="-120"/>
                <a:cs typeface="Arial" panose="020B0604020202020204" pitchFamily="34" charset="0"/>
                <a:sym typeface="Calibri"/>
              </a:rPr>
              <a:t>Q1</a:t>
            </a:r>
            <a:r>
              <a:rPr lang="zh-TW" altLang="en-US" sz="2400" dirty="0">
                <a:latin typeface="Arial" panose="020B0604020202020204" pitchFamily="34" charset="0"/>
                <a:ea typeface="標楷體" panose="03000509000000000000" pitchFamily="65" charset="-120"/>
                <a:cs typeface="Arial" panose="020B0604020202020204" pitchFamily="34" charset="0"/>
                <a:sym typeface="Calibri"/>
              </a:rPr>
              <a:t>已上線提供服務</a:t>
            </a:r>
            <a:r>
              <a:rPr lang="en-US" altLang="zh-TW" sz="2400" dirty="0">
                <a:latin typeface="Arial" panose="020B0604020202020204" pitchFamily="34" charset="0"/>
                <a:ea typeface="標楷體" panose="03000509000000000000" pitchFamily="65" charset="-120"/>
                <a:cs typeface="Arial" panose="020B0604020202020204" pitchFamily="34" charset="0"/>
                <a:sym typeface="Calibri"/>
              </a:rPr>
              <a:t>)</a:t>
            </a:r>
            <a:endParaRPr lang="en-US" altLang="zh-TW" sz="2400" dirty="0">
              <a:latin typeface="Arial Unicode MS" panose="020B0604020202020204" pitchFamily="34" charset="-120"/>
              <a:ea typeface="微軟正黑體" panose="020B0604030504040204" pitchFamily="34" charset="-120"/>
            </a:endParaRPr>
          </a:p>
          <a:p>
            <a:pPr marL="800100" lvl="1" indent="-342900" algn="just">
              <a:buFont typeface="Wingdings" panose="05000000000000000000" pitchFamily="2" charset="2"/>
              <a:buChar char="l"/>
            </a:pPr>
            <a:r>
              <a:rPr lang="en-US" altLang="zh-TW" dirty="0">
                <a:latin typeface="Arial" panose="020B0604020202020204" pitchFamily="34" charset="0"/>
                <a:ea typeface="標楷體" panose="03000509000000000000" pitchFamily="65" charset="-120"/>
                <a:cs typeface="Arial" panose="020B0604020202020204" pitchFamily="34" charset="0"/>
              </a:rPr>
              <a:t>100Gbps+10Gbps</a:t>
            </a:r>
          </a:p>
          <a:p>
            <a:pPr marL="800100" lvl="1" indent="-342900" algn="just">
              <a:buFont typeface="Wingdings" panose="05000000000000000000" pitchFamily="2" charset="2"/>
              <a:buChar char="l"/>
            </a:pPr>
            <a:r>
              <a:rPr lang="zh-TW" altLang="en-US" sz="2000" dirty="0">
                <a:latin typeface="Arial" panose="020B0604020202020204" pitchFamily="34" charset="0"/>
                <a:ea typeface="標楷體" panose="03000509000000000000" pitchFamily="65" charset="-120"/>
                <a:cs typeface="Arial" panose="020B0604020202020204" pitchFamily="34" charset="0"/>
              </a:rPr>
              <a:t>與國際</a:t>
            </a:r>
            <a:r>
              <a:rPr lang="en-US" altLang="zh-TW" sz="2000" dirty="0">
                <a:latin typeface="Arial" panose="020B0604020202020204" pitchFamily="34" charset="0"/>
                <a:ea typeface="標楷體" panose="03000509000000000000" pitchFamily="65" charset="-120"/>
                <a:cs typeface="Arial" panose="020B0604020202020204" pitchFamily="34" charset="0"/>
              </a:rPr>
              <a:t>30</a:t>
            </a:r>
            <a:r>
              <a:rPr lang="zh-TW" altLang="en-US" sz="2000" dirty="0">
                <a:latin typeface="Arial" panose="020B0604020202020204" pitchFamily="34" charset="0"/>
                <a:ea typeface="標楷體" panose="03000509000000000000" pitchFamily="65" charset="-120"/>
                <a:cs typeface="Arial" panose="020B0604020202020204" pitchFamily="34" charset="0"/>
              </a:rPr>
              <a:t>個研網直接互連</a:t>
            </a:r>
            <a:endParaRPr lang="en-US" altLang="zh-TW" dirty="0">
              <a:latin typeface="Arial Unicode MS" panose="020B0604020202020204" pitchFamily="34" charset="-120"/>
              <a:ea typeface="微軟正黑體" panose="020B0604030504040204" pitchFamily="34" charset="-120"/>
            </a:endParaRPr>
          </a:p>
        </p:txBody>
      </p:sp>
    </p:spTree>
    <p:extLst>
      <p:ext uri="{BB962C8B-B14F-4D97-AF65-F5344CB8AC3E}">
        <p14:creationId xmlns:p14="http://schemas.microsoft.com/office/powerpoint/2010/main" val="10110219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41848B-0732-2FC6-DC0B-888528C710F5}"/>
            </a:ext>
          </a:extLst>
        </p:cNvPr>
        <p:cNvGrpSpPr/>
        <p:nvPr/>
      </p:nvGrpSpPr>
      <p:grpSpPr>
        <a:xfrm>
          <a:off x="0" y="0"/>
          <a:ext cx="0" cy="0"/>
          <a:chOff x="0" y="0"/>
          <a:chExt cx="0" cy="0"/>
        </a:xfrm>
      </p:grpSpPr>
      <p:sp>
        <p:nvSpPr>
          <p:cNvPr id="3" name="標題 1">
            <a:extLst>
              <a:ext uri="{FF2B5EF4-FFF2-40B4-BE49-F238E27FC236}">
                <a16:creationId xmlns:a16="http://schemas.microsoft.com/office/drawing/2014/main" id="{79BA78E8-24CA-D7BD-A4D4-0EE252E7B0C8}"/>
              </a:ext>
            </a:extLst>
          </p:cNvPr>
          <p:cNvSpPr>
            <a:spLocks noGrp="1"/>
          </p:cNvSpPr>
          <p:nvPr>
            <p:ph type="title"/>
          </p:nvPr>
        </p:nvSpPr>
        <p:spPr>
          <a:xfrm>
            <a:off x="89874" y="352253"/>
            <a:ext cx="7612912" cy="1103019"/>
          </a:xfrm>
        </p:spPr>
        <p:txBody>
          <a:bodyPr vert="horz" wrap="square" lIns="68580" tIns="34290" rIns="68580" bIns="34290" numCol="1" rtlCol="0" anchor="ctr" anchorCtr="0" compatLnSpc="1">
            <a:prstTxWarp prst="textNoShape">
              <a:avLst/>
            </a:prstTxWarp>
            <a:normAutofit fontScale="90000"/>
          </a:bodyPr>
          <a:lstStyle/>
          <a:p>
            <a:r>
              <a:rPr lang="zh-TW" altLang="en-US" sz="4000" b="1" dirty="0">
                <a:solidFill>
                  <a:schemeClr val="accent2">
                    <a:lumMod val="50000"/>
                  </a:schemeClr>
                </a:solidFill>
                <a:latin typeface="Arial Unicode MS" panose="020B0604020202020204" pitchFamily="34" charset="-120"/>
                <a:ea typeface="微軟正黑體" panose="020B0604030504040204" pitchFamily="34" charset="-120"/>
              </a:rPr>
              <a:t>完成國網台南雲端算力中心連線</a:t>
            </a:r>
            <a:r>
              <a:rPr lang="en-US" altLang="zh-TW" sz="4000" b="1" dirty="0">
                <a:solidFill>
                  <a:schemeClr val="accent2">
                    <a:lumMod val="50000"/>
                  </a:schemeClr>
                </a:solidFill>
                <a:latin typeface="Arial Unicode MS" panose="020B0604020202020204" pitchFamily="34" charset="-120"/>
                <a:ea typeface="微軟正黑體" panose="020B0604030504040204" pitchFamily="34" charset="-120"/>
              </a:rPr>
              <a:t>TWAREN 400G</a:t>
            </a:r>
            <a:r>
              <a:rPr lang="zh-TW" altLang="en-US" sz="4000" b="1" dirty="0">
                <a:solidFill>
                  <a:schemeClr val="accent2">
                    <a:lumMod val="50000"/>
                  </a:schemeClr>
                </a:solidFill>
                <a:latin typeface="Arial Unicode MS" panose="020B0604020202020204" pitchFamily="34" charset="-120"/>
                <a:ea typeface="微軟正黑體" panose="020B0604030504040204" pitchFamily="34" charset="-120"/>
              </a:rPr>
              <a:t>規劃建置</a:t>
            </a:r>
            <a:br>
              <a:rPr lang="en-US" altLang="zh-TW" sz="2400" dirty="0">
                <a:solidFill>
                  <a:schemeClr val="tx1">
                    <a:lumMod val="75000"/>
                    <a:lumOff val="25000"/>
                  </a:schemeClr>
                </a:solidFill>
                <a:latin typeface="Arial Unicode MS" panose="020B0604020202020204" pitchFamily="34" charset="-120"/>
                <a:ea typeface="微軟正黑體" panose="020B0604030504040204" pitchFamily="34" charset="-120"/>
              </a:rPr>
            </a:br>
            <a:br>
              <a:rPr lang="en-US" altLang="zh-TW" sz="2400" b="1" dirty="0">
                <a:solidFill>
                  <a:schemeClr val="tx1">
                    <a:lumMod val="75000"/>
                    <a:lumOff val="25000"/>
                  </a:schemeClr>
                </a:solidFill>
                <a:latin typeface="Noto Sans TC" panose="020B0200000000000000" pitchFamily="34" charset="-120"/>
                <a:ea typeface="Noto Sans TC" panose="020B0200000000000000" pitchFamily="34" charset="-120"/>
              </a:rPr>
            </a:br>
            <a:endParaRPr lang="zh-TW" altLang="en-US" sz="1200" b="1" dirty="0">
              <a:solidFill>
                <a:schemeClr val="tx1">
                  <a:lumMod val="75000"/>
                  <a:lumOff val="25000"/>
                </a:schemeClr>
              </a:solidFill>
              <a:latin typeface="Noto Sans TC" panose="020B0200000000000000" pitchFamily="34" charset="-120"/>
              <a:ea typeface="Noto Sans TC" panose="020B0200000000000000" pitchFamily="34" charset="-120"/>
            </a:endParaRPr>
          </a:p>
        </p:txBody>
      </p:sp>
      <p:sp>
        <p:nvSpPr>
          <p:cNvPr id="13" name="標題 1">
            <a:extLst>
              <a:ext uri="{FF2B5EF4-FFF2-40B4-BE49-F238E27FC236}">
                <a16:creationId xmlns:a16="http://schemas.microsoft.com/office/drawing/2014/main" id="{7006E05A-186E-DF58-CEEF-7E33AE6B7436}"/>
              </a:ext>
            </a:extLst>
          </p:cNvPr>
          <p:cNvSpPr txBox="1">
            <a:spLocks/>
          </p:cNvSpPr>
          <p:nvPr/>
        </p:nvSpPr>
        <p:spPr>
          <a:xfrm>
            <a:off x="89874" y="1472852"/>
            <a:ext cx="8887808" cy="1473460"/>
          </a:xfrm>
          <a:prstGeom prst="rect">
            <a:avLst/>
          </a:prstGeom>
        </p:spPr>
        <p:txBody>
          <a:bodyPr vert="horz" wrap="square" lIns="68580" tIns="34290" rIns="68580" bIns="34290" numCol="1" rtlCol="0" anchor="ctr" anchorCtr="0" compatLnSpc="1">
            <a:prstTxWarp prst="textNoShape">
              <a:avLst/>
            </a:prstTxWarp>
            <a:normAutofit/>
          </a:bodyPr>
          <a:lstStyle>
            <a:lvl1pPr algn="l" defTabSz="914400" rtl="0" eaLnBrk="1" latinLnBrk="0" hangingPunct="1">
              <a:lnSpc>
                <a:spcPct val="90000"/>
              </a:lnSpc>
              <a:spcBef>
                <a:spcPct val="0"/>
              </a:spcBef>
              <a:buNone/>
              <a:defRPr sz="4800" kern="1200">
                <a:solidFill>
                  <a:schemeClr val="tx1"/>
                </a:solidFill>
                <a:latin typeface="+mj-lt"/>
                <a:ea typeface="+mj-ea"/>
                <a:cs typeface="+mj-cs"/>
              </a:defRPr>
            </a:lvl1pPr>
          </a:lstStyle>
          <a:p>
            <a:pPr marL="342900" indent="-342900">
              <a:buFont typeface="Wingdings" panose="05000000000000000000" pitchFamily="2" charset="2"/>
              <a:buChar char="n"/>
            </a:pPr>
            <a:r>
              <a:rPr lang="zh-TW" altLang="en-US" sz="2100" dirty="0">
                <a:solidFill>
                  <a:srgbClr val="0000FF"/>
                </a:solidFill>
                <a:latin typeface="Arial Unicode MS" panose="020B0604020202020204" pitchFamily="34" charset="-120"/>
                <a:ea typeface="微軟正黑體" panose="020B0604030504040204" pitchFamily="34" charset="-120"/>
              </a:rPr>
              <a:t>新增建置</a:t>
            </a:r>
            <a:r>
              <a:rPr lang="en-US" altLang="zh-TW" sz="2100" b="1" dirty="0">
                <a:solidFill>
                  <a:srgbClr val="0000FF"/>
                </a:solidFill>
                <a:latin typeface="Arial Unicode MS" panose="020B0604020202020204" pitchFamily="34" charset="-120"/>
                <a:ea typeface="微軟正黑體" panose="020B0604030504040204" pitchFamily="34" charset="-120"/>
              </a:rPr>
              <a:t>2</a:t>
            </a:r>
            <a:r>
              <a:rPr lang="zh-TW" altLang="en-US" sz="2100" b="1" dirty="0">
                <a:solidFill>
                  <a:srgbClr val="0000FF"/>
                </a:solidFill>
                <a:latin typeface="Arial Unicode MS" panose="020B0604020202020204" pitchFamily="34" charset="-120"/>
                <a:ea typeface="微軟正黑體" panose="020B0604030504040204" pitchFamily="34" charset="-120"/>
              </a:rPr>
              <a:t>台</a:t>
            </a:r>
            <a:r>
              <a:rPr lang="en-US" altLang="zh-TW" sz="2100" b="1" dirty="0">
                <a:solidFill>
                  <a:srgbClr val="0000FF"/>
                </a:solidFill>
                <a:latin typeface="Arial Unicode MS" panose="020B0604020202020204" pitchFamily="34" charset="-120"/>
                <a:ea typeface="微軟正黑體" panose="020B0604030504040204" pitchFamily="34" charset="-120"/>
              </a:rPr>
              <a:t>TWAREN</a:t>
            </a:r>
            <a:r>
              <a:rPr lang="zh-TW" altLang="en-US" sz="2100" b="1" dirty="0">
                <a:solidFill>
                  <a:srgbClr val="0000FF"/>
                </a:solidFill>
                <a:latin typeface="Arial Unicode MS" panose="020B0604020202020204" pitchFamily="34" charset="-120"/>
                <a:ea typeface="微軟正黑體" panose="020B0604030504040204" pitchFamily="34" charset="-120"/>
              </a:rPr>
              <a:t>骨幹交換器</a:t>
            </a:r>
            <a:r>
              <a:rPr lang="zh-TW" altLang="en-US" sz="2100" dirty="0">
                <a:solidFill>
                  <a:schemeClr val="tx1">
                    <a:lumMod val="75000"/>
                    <a:lumOff val="25000"/>
                  </a:schemeClr>
                </a:solidFill>
                <a:latin typeface="標楷體" panose="03000509000000000000" pitchFamily="65" charset="-120"/>
                <a:ea typeface="標楷體" panose="03000509000000000000" pitchFamily="65" charset="-120"/>
              </a:rPr>
              <a:t>，</a:t>
            </a:r>
            <a:r>
              <a:rPr lang="zh-TW" altLang="en-US" sz="2100" dirty="0">
                <a:solidFill>
                  <a:schemeClr val="tx1">
                    <a:lumMod val="75000"/>
                    <a:lumOff val="25000"/>
                  </a:schemeClr>
                </a:solidFill>
                <a:latin typeface="Arial Unicode MS" panose="020B0604020202020204" pitchFamily="34" charset="-120"/>
                <a:ea typeface="微軟正黑體" panose="020B0604030504040204" pitchFamily="34" charset="-120"/>
              </a:rPr>
              <a:t>具備</a:t>
            </a:r>
            <a:r>
              <a:rPr lang="zh-TW" altLang="en-US" sz="2100" b="1" dirty="0">
                <a:solidFill>
                  <a:srgbClr val="0000FF"/>
                </a:solidFill>
                <a:latin typeface="Arial Unicode MS" panose="020B0604020202020204" pitchFamily="34" charset="-120"/>
                <a:ea typeface="微軟正黑體" panose="020B0604030504040204" pitchFamily="34" charset="-120"/>
              </a:rPr>
              <a:t>雙機</a:t>
            </a:r>
            <a:r>
              <a:rPr lang="en-US" altLang="zh-TW" sz="2100" b="1" dirty="0">
                <a:solidFill>
                  <a:srgbClr val="0000FF"/>
                </a:solidFill>
                <a:latin typeface="Arial Unicode MS" panose="020B0604020202020204" pitchFamily="34" charset="-120"/>
                <a:ea typeface="微軟正黑體" panose="020B0604030504040204" pitchFamily="34" charset="-120"/>
              </a:rPr>
              <a:t>HA</a:t>
            </a:r>
            <a:r>
              <a:rPr lang="zh-TW" altLang="en-US" sz="2100" b="1" dirty="0">
                <a:solidFill>
                  <a:srgbClr val="0000FF"/>
                </a:solidFill>
                <a:latin typeface="標楷體" panose="03000509000000000000" pitchFamily="65" charset="-120"/>
                <a:ea typeface="標楷體" panose="03000509000000000000" pitchFamily="65" charset="-120"/>
              </a:rPr>
              <a:t>、</a:t>
            </a:r>
            <a:r>
              <a:rPr lang="en-US" altLang="zh-TW" sz="2100" b="1" dirty="0">
                <a:solidFill>
                  <a:srgbClr val="0000FF"/>
                </a:solidFill>
                <a:latin typeface="Arial Unicode MS" panose="020B0604020202020204" pitchFamily="34" charset="-120"/>
                <a:ea typeface="微軟正黑體" panose="020B0604030504040204" pitchFamily="34" charset="-120"/>
              </a:rPr>
              <a:t> </a:t>
            </a:r>
            <a:r>
              <a:rPr lang="zh-TW" altLang="en-US" sz="2100" b="1" dirty="0">
                <a:solidFill>
                  <a:srgbClr val="0000FF"/>
                </a:solidFill>
                <a:latin typeface="Arial Unicode MS" panose="020B0604020202020204" pitchFamily="34" charset="-120"/>
                <a:ea typeface="微軟正黑體" panose="020B0604030504040204" pitchFamily="34" charset="-120"/>
              </a:rPr>
              <a:t>高可用性</a:t>
            </a:r>
            <a:r>
              <a:rPr lang="zh-TW" altLang="en-US" sz="2100" dirty="0">
                <a:solidFill>
                  <a:srgbClr val="0000FF"/>
                </a:solidFill>
                <a:latin typeface="Arial Unicode MS" panose="020B0604020202020204" pitchFamily="34" charset="-120"/>
                <a:ea typeface="微軟正黑體" panose="020B0604030504040204" pitchFamily="34" charset="-120"/>
              </a:rPr>
              <a:t>及</a:t>
            </a:r>
            <a:r>
              <a:rPr lang="en-US" altLang="zh-TW" sz="2100" dirty="0">
                <a:solidFill>
                  <a:srgbClr val="0000FF"/>
                </a:solidFill>
                <a:latin typeface="Arial Unicode MS" panose="020B0604020202020204" pitchFamily="34" charset="-120"/>
                <a:ea typeface="微軟正黑體" panose="020B0604030504040204" pitchFamily="34" charset="-120"/>
              </a:rPr>
              <a:t>400G(</a:t>
            </a:r>
            <a:r>
              <a:rPr lang="en-US" altLang="zh-TW" sz="2100" b="1" dirty="0">
                <a:solidFill>
                  <a:srgbClr val="0000FF"/>
                </a:solidFill>
                <a:latin typeface="Arial Unicode MS" panose="020B0604020202020204" pitchFamily="34" charset="-120"/>
                <a:ea typeface="微軟正黑體" panose="020B0604030504040204" pitchFamily="34" charset="-120"/>
              </a:rPr>
              <a:t>100Gx4)</a:t>
            </a:r>
            <a:r>
              <a:rPr lang="zh-TW" altLang="en-US" sz="2100" b="1" dirty="0">
                <a:solidFill>
                  <a:srgbClr val="0000FF"/>
                </a:solidFill>
                <a:latin typeface="Arial Unicode MS" panose="020B0604020202020204" pitchFamily="34" charset="-120"/>
                <a:ea typeface="微軟正黑體" panose="020B0604030504040204" pitchFamily="34" charset="-120"/>
              </a:rPr>
              <a:t>高頻寬  </a:t>
            </a:r>
            <a:r>
              <a:rPr lang="zh-TW" altLang="en-US" sz="2100" dirty="0">
                <a:solidFill>
                  <a:schemeClr val="tx1">
                    <a:lumMod val="75000"/>
                    <a:lumOff val="25000"/>
                  </a:schemeClr>
                </a:solidFill>
                <a:latin typeface="Arial Unicode MS" panose="020B0604020202020204" pitchFamily="34" charset="-120"/>
                <a:ea typeface="微軟正黑體" panose="020B0604030504040204" pitchFamily="34" charset="-120"/>
              </a:rPr>
              <a:t>連線架構</a:t>
            </a:r>
            <a:endParaRPr lang="en-US" altLang="zh-TW" sz="2100" dirty="0">
              <a:solidFill>
                <a:schemeClr val="tx1">
                  <a:lumMod val="75000"/>
                  <a:lumOff val="25000"/>
                </a:schemeClr>
              </a:solidFill>
              <a:latin typeface="Arial Unicode MS" panose="020B0604020202020204" pitchFamily="34" charset="-120"/>
              <a:ea typeface="微軟正黑體" panose="020B0604030504040204" pitchFamily="34" charset="-120"/>
            </a:endParaRPr>
          </a:p>
          <a:p>
            <a:pPr marL="342900" indent="-342900">
              <a:buFont typeface="Wingdings" panose="05000000000000000000" pitchFamily="2" charset="2"/>
              <a:buChar char="n"/>
            </a:pPr>
            <a:r>
              <a:rPr lang="en-US" altLang="zh-TW" sz="2100" dirty="0">
                <a:solidFill>
                  <a:schemeClr val="tx1">
                    <a:lumMod val="75000"/>
                    <a:lumOff val="25000"/>
                  </a:schemeClr>
                </a:solidFill>
                <a:latin typeface="Arial Unicode MS" panose="020B0604020202020204" pitchFamily="34" charset="-120"/>
                <a:ea typeface="微軟正黑體" panose="020B0604030504040204" pitchFamily="34" charset="-120"/>
              </a:rPr>
              <a:t>115</a:t>
            </a:r>
            <a:r>
              <a:rPr lang="zh-TW" altLang="en-US" sz="2100" dirty="0">
                <a:solidFill>
                  <a:schemeClr val="tx1">
                    <a:lumMod val="75000"/>
                    <a:lumOff val="25000"/>
                  </a:schemeClr>
                </a:solidFill>
                <a:latin typeface="Arial Unicode MS" panose="020B0604020202020204" pitchFamily="34" charset="-120"/>
                <a:ea typeface="微軟正黑體" panose="020B0604030504040204" pitchFamily="34" charset="-120"/>
              </a:rPr>
              <a:t>年</a:t>
            </a:r>
            <a:r>
              <a:rPr lang="en-US" altLang="zh-TW" sz="2100" dirty="0">
                <a:solidFill>
                  <a:schemeClr val="tx1">
                    <a:lumMod val="75000"/>
                    <a:lumOff val="25000"/>
                  </a:schemeClr>
                </a:solidFill>
                <a:latin typeface="Arial Unicode MS" panose="020B0604020202020204" pitchFamily="34" charset="-120"/>
                <a:ea typeface="微軟正黑體" panose="020B0604030504040204" pitchFamily="34" charset="-120"/>
              </a:rPr>
              <a:t>6</a:t>
            </a:r>
            <a:r>
              <a:rPr lang="zh-TW" altLang="en-US" sz="2100" dirty="0">
                <a:solidFill>
                  <a:schemeClr val="tx1">
                    <a:lumMod val="75000"/>
                    <a:lumOff val="25000"/>
                  </a:schemeClr>
                </a:solidFill>
                <a:latin typeface="Arial Unicode MS" panose="020B0604020202020204" pitchFamily="34" charset="-120"/>
                <a:ea typeface="微軟正黑體" panose="020B0604030504040204" pitchFamily="34" charset="-120"/>
              </a:rPr>
              <a:t>月可開始提供</a:t>
            </a:r>
            <a:r>
              <a:rPr lang="zh-TW" altLang="en-US" sz="2100" dirty="0">
                <a:solidFill>
                  <a:srgbClr val="0000FF"/>
                </a:solidFill>
                <a:latin typeface="Arial Unicode MS" panose="020B0604020202020204" pitchFamily="34" charset="-120"/>
                <a:ea typeface="微軟正黑體" panose="020B0604030504040204" pitchFamily="34" charset="-120"/>
              </a:rPr>
              <a:t>台南雲端算力中心</a:t>
            </a:r>
            <a:r>
              <a:rPr lang="zh-TW" altLang="en-US" sz="2100" b="1" dirty="0">
                <a:solidFill>
                  <a:srgbClr val="0000FF"/>
                </a:solidFill>
                <a:latin typeface="Arial Unicode MS" panose="020B0604020202020204" pitchFamily="34" charset="-120"/>
                <a:ea typeface="微軟正黑體" panose="020B0604030504040204" pitchFamily="34" charset="-120"/>
              </a:rPr>
              <a:t>租用機櫃用戶</a:t>
            </a:r>
            <a:r>
              <a:rPr lang="en-US" altLang="zh-TW" sz="2100" dirty="0">
                <a:solidFill>
                  <a:schemeClr val="tx1">
                    <a:lumMod val="75000"/>
                    <a:lumOff val="25000"/>
                  </a:schemeClr>
                </a:solidFill>
                <a:latin typeface="Arial Unicode MS" panose="020B0604020202020204" pitchFamily="34" charset="-120"/>
                <a:ea typeface="微軟正黑體" panose="020B0604030504040204" pitchFamily="34" charset="-120"/>
              </a:rPr>
              <a:t>TWAREN</a:t>
            </a:r>
            <a:r>
              <a:rPr lang="zh-TW" altLang="en-US" sz="2100" dirty="0">
                <a:solidFill>
                  <a:schemeClr val="tx1">
                    <a:lumMod val="75000"/>
                    <a:lumOff val="25000"/>
                  </a:schemeClr>
                </a:solidFill>
                <a:latin typeface="Arial Unicode MS" panose="020B0604020202020204" pitchFamily="34" charset="-120"/>
                <a:ea typeface="微軟正黑體" panose="020B0604030504040204" pitchFamily="34" charset="-120"/>
              </a:rPr>
              <a:t>網路連線服務</a:t>
            </a:r>
            <a:endParaRPr lang="en-US" altLang="zh-TW" sz="2100" dirty="0">
              <a:solidFill>
                <a:schemeClr val="tx1">
                  <a:lumMod val="75000"/>
                  <a:lumOff val="25000"/>
                </a:schemeClr>
              </a:solidFill>
              <a:latin typeface="Arial Unicode MS" panose="020B0604020202020204" pitchFamily="34" charset="-120"/>
              <a:ea typeface="微軟正黑體" panose="020B0604030504040204" pitchFamily="34" charset="-120"/>
            </a:endParaRPr>
          </a:p>
        </p:txBody>
      </p:sp>
      <p:pic>
        <p:nvPicPr>
          <p:cNvPr id="14" name="圖片 13">
            <a:extLst>
              <a:ext uri="{FF2B5EF4-FFF2-40B4-BE49-F238E27FC236}">
                <a16:creationId xmlns:a16="http://schemas.microsoft.com/office/drawing/2014/main" id="{1644FEF1-FA63-5926-6C12-7E2D6DEDAD73}"/>
              </a:ext>
            </a:extLst>
          </p:cNvPr>
          <p:cNvPicPr>
            <a:picLocks noChangeAspect="1"/>
          </p:cNvPicPr>
          <p:nvPr/>
        </p:nvPicPr>
        <p:blipFill>
          <a:blip r:embed="rId3"/>
          <a:stretch>
            <a:fillRect/>
          </a:stretch>
        </p:blipFill>
        <p:spPr>
          <a:xfrm>
            <a:off x="1302328" y="2919966"/>
            <a:ext cx="7028282" cy="2918638"/>
          </a:xfrm>
          <a:prstGeom prst="rect">
            <a:avLst/>
          </a:prstGeom>
        </p:spPr>
      </p:pic>
      <p:sp>
        <p:nvSpPr>
          <p:cNvPr id="10" name="文字方塊 9">
            <a:extLst>
              <a:ext uri="{FF2B5EF4-FFF2-40B4-BE49-F238E27FC236}">
                <a16:creationId xmlns:a16="http://schemas.microsoft.com/office/drawing/2014/main" id="{6A4262C5-CB5B-381F-E4E9-DA8F6D009048}"/>
              </a:ext>
            </a:extLst>
          </p:cNvPr>
          <p:cNvSpPr txBox="1"/>
          <p:nvPr/>
        </p:nvSpPr>
        <p:spPr>
          <a:xfrm>
            <a:off x="89874" y="3631678"/>
            <a:ext cx="1552858" cy="784830"/>
          </a:xfrm>
          <a:prstGeom prst="rect">
            <a:avLst/>
          </a:prstGeom>
          <a:noFill/>
        </p:spPr>
        <p:txBody>
          <a:bodyPr wrap="square">
            <a:spAutoFit/>
          </a:bodyPr>
          <a:lstStyle/>
          <a:p>
            <a:r>
              <a:rPr lang="zh-TW" altLang="en-US" sz="1500" b="1" dirty="0">
                <a:latin typeface="Arial Unicode MS" panose="020B0604020202020204" pitchFamily="34" charset="-120"/>
                <a:ea typeface="微軟正黑體" panose="020B0604030504040204" pitchFamily="34" charset="-120"/>
              </a:rPr>
              <a:t>雲端算力中心</a:t>
            </a:r>
            <a:endParaRPr lang="en-US" altLang="zh-TW" sz="1500" b="1" dirty="0">
              <a:latin typeface="Arial Unicode MS" panose="020B0604020202020204" pitchFamily="34" charset="-120"/>
              <a:ea typeface="微軟正黑體" panose="020B0604030504040204" pitchFamily="34" charset="-120"/>
            </a:endParaRPr>
          </a:p>
          <a:p>
            <a:r>
              <a:rPr lang="zh-TW" altLang="en-US" sz="1500" b="1" dirty="0">
                <a:latin typeface="Arial Unicode MS" panose="020B0604020202020204" pitchFamily="34" charset="-120"/>
                <a:ea typeface="微軟正黑體" panose="020B0604030504040204" pitchFamily="34" charset="-120"/>
              </a:rPr>
              <a:t>機櫃及網路用戶</a:t>
            </a:r>
            <a:endParaRPr lang="en-US" altLang="zh-TW" sz="1500" b="1" dirty="0">
              <a:latin typeface="Arial Unicode MS" panose="020B0604020202020204" pitchFamily="34" charset="-120"/>
              <a:ea typeface="微軟正黑體" panose="020B0604030504040204" pitchFamily="34" charset="-120"/>
            </a:endParaRPr>
          </a:p>
          <a:p>
            <a:endParaRPr lang="zh-TW" altLang="en-US" sz="1500" dirty="0"/>
          </a:p>
        </p:txBody>
      </p:sp>
    </p:spTree>
    <p:extLst>
      <p:ext uri="{BB962C8B-B14F-4D97-AF65-F5344CB8AC3E}">
        <p14:creationId xmlns:p14="http://schemas.microsoft.com/office/powerpoint/2010/main" val="6269865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C95B3-7619-96FF-C18E-C87A7AD31E8A}"/>
            </a:ext>
          </a:extLst>
        </p:cNvPr>
        <p:cNvGrpSpPr/>
        <p:nvPr/>
      </p:nvGrpSpPr>
      <p:grpSpPr>
        <a:xfrm>
          <a:off x="0" y="0"/>
          <a:ext cx="0" cy="0"/>
          <a:chOff x="0" y="0"/>
          <a:chExt cx="0" cy="0"/>
        </a:xfrm>
      </p:grpSpPr>
      <p:sp>
        <p:nvSpPr>
          <p:cNvPr id="3" name="標題 1">
            <a:extLst>
              <a:ext uri="{FF2B5EF4-FFF2-40B4-BE49-F238E27FC236}">
                <a16:creationId xmlns:a16="http://schemas.microsoft.com/office/drawing/2014/main" id="{D323E4C1-06DC-58A8-1134-B3550311149D}"/>
              </a:ext>
            </a:extLst>
          </p:cNvPr>
          <p:cNvSpPr>
            <a:spLocks noGrp="1"/>
          </p:cNvSpPr>
          <p:nvPr>
            <p:ph type="title"/>
          </p:nvPr>
        </p:nvSpPr>
        <p:spPr>
          <a:xfrm>
            <a:off x="0" y="260648"/>
            <a:ext cx="7644810" cy="867242"/>
          </a:xfrm>
        </p:spPr>
        <p:txBody>
          <a:bodyPr vert="horz" wrap="square" lIns="68580" tIns="34290" rIns="68580" bIns="34290" numCol="1" rtlCol="0" anchor="ctr" anchorCtr="0" compatLnSpc="1">
            <a:prstTxWarp prst="textNoShape">
              <a:avLst/>
            </a:prstTxWarp>
            <a:noAutofit/>
          </a:bodyPr>
          <a:lstStyle/>
          <a:p>
            <a:r>
              <a:rPr lang="zh-TW" altLang="en-US" b="1" dirty="0">
                <a:solidFill>
                  <a:schemeClr val="accent2">
                    <a:lumMod val="50000"/>
                  </a:schemeClr>
                </a:solidFill>
                <a:ea typeface="微軟正黑體" panose="020B0604030504040204" pitchFamily="34" charset="-120"/>
              </a:rPr>
              <a:t>骨幹光纖現況說明及服務介紹</a:t>
            </a:r>
            <a:br>
              <a:rPr lang="en-US" altLang="zh-TW" sz="3200" b="1" dirty="0">
                <a:solidFill>
                  <a:schemeClr val="accent2">
                    <a:lumMod val="50000"/>
                  </a:schemeClr>
                </a:solidFill>
                <a:latin typeface="Arial Unicode MS" panose="020B0604020202020204" pitchFamily="34" charset="-120"/>
                <a:ea typeface="微軟正黑體" panose="020B0604030504040204" pitchFamily="34" charset="-120"/>
              </a:rPr>
            </a:br>
            <a:r>
              <a:rPr lang="en-US" altLang="zh-TW" sz="3200" b="1" dirty="0">
                <a:solidFill>
                  <a:schemeClr val="accent2">
                    <a:lumMod val="50000"/>
                  </a:schemeClr>
                </a:solidFill>
                <a:latin typeface="Arial Unicode MS" panose="020B0604020202020204" pitchFamily="34" charset="-120"/>
                <a:ea typeface="微軟正黑體" panose="020B0604030504040204" pitchFamily="34" charset="-120"/>
              </a:rPr>
              <a:t>-</a:t>
            </a:r>
            <a:r>
              <a:rPr lang="zh-TW" altLang="en-US" sz="3200" b="1" dirty="0">
                <a:solidFill>
                  <a:schemeClr val="accent2">
                    <a:lumMod val="50000"/>
                  </a:schemeClr>
                </a:solidFill>
                <a:latin typeface="Arial Unicode MS" panose="020B0604020202020204" pitchFamily="34" charset="-120"/>
                <a:ea typeface="微軟正黑體" panose="020B0604030504040204" pitchFamily="34" charset="-120"/>
              </a:rPr>
              <a:t>骨幹光纖二</a:t>
            </a:r>
            <a:r>
              <a:rPr lang="en-US" altLang="zh-TW" sz="3200" b="1" dirty="0">
                <a:solidFill>
                  <a:schemeClr val="accent2">
                    <a:lumMod val="50000"/>
                  </a:schemeClr>
                </a:solidFill>
                <a:latin typeface="Arial Unicode MS" panose="020B0604020202020204" pitchFamily="34" charset="-120"/>
                <a:ea typeface="微軟正黑體" panose="020B0604030504040204" pitchFamily="34" charset="-120"/>
              </a:rPr>
              <a:t>/</a:t>
            </a:r>
            <a:r>
              <a:rPr lang="zh-TW" altLang="en-US" sz="3200" b="1" dirty="0">
                <a:solidFill>
                  <a:schemeClr val="accent2">
                    <a:lumMod val="50000"/>
                  </a:schemeClr>
                </a:solidFill>
                <a:latin typeface="Arial Unicode MS" panose="020B0604020202020204" pitchFamily="34" charset="-120"/>
                <a:ea typeface="微軟正黑體" panose="020B0604030504040204" pitchFamily="34" charset="-120"/>
              </a:rPr>
              <a:t>三期取得</a:t>
            </a:r>
            <a:r>
              <a:rPr lang="en-US" altLang="zh-TW" sz="3200" b="1" dirty="0">
                <a:solidFill>
                  <a:schemeClr val="accent2">
                    <a:lumMod val="50000"/>
                  </a:schemeClr>
                </a:solidFill>
                <a:latin typeface="Arial Unicode MS" panose="020B0604020202020204" pitchFamily="34" charset="-120"/>
                <a:ea typeface="微軟正黑體" panose="020B0604030504040204" pitchFamily="34" charset="-120"/>
              </a:rPr>
              <a:t>NCC</a:t>
            </a:r>
            <a:r>
              <a:rPr lang="zh-TW" altLang="en-US" sz="3200" b="1" dirty="0">
                <a:solidFill>
                  <a:schemeClr val="accent2">
                    <a:lumMod val="50000"/>
                  </a:schemeClr>
                </a:solidFill>
                <a:latin typeface="Arial Unicode MS" panose="020B0604020202020204" pitchFamily="34" charset="-120"/>
                <a:ea typeface="微軟正黑體" panose="020B0604030504040204" pitchFamily="34" charset="-120"/>
              </a:rPr>
              <a:t>審驗合格</a:t>
            </a:r>
          </a:p>
        </p:txBody>
      </p:sp>
      <p:pic>
        <p:nvPicPr>
          <p:cNvPr id="5" name="圖片 4">
            <a:extLst>
              <a:ext uri="{FF2B5EF4-FFF2-40B4-BE49-F238E27FC236}">
                <a16:creationId xmlns:a16="http://schemas.microsoft.com/office/drawing/2014/main" id="{EA59A6F5-AF29-0CC9-9F8F-D227BFAC6815}"/>
              </a:ext>
            </a:extLst>
          </p:cNvPr>
          <p:cNvPicPr>
            <a:picLocks noChangeAspect="1"/>
          </p:cNvPicPr>
          <p:nvPr/>
        </p:nvPicPr>
        <p:blipFill>
          <a:blip r:embed="rId3"/>
          <a:stretch>
            <a:fillRect/>
          </a:stretch>
        </p:blipFill>
        <p:spPr>
          <a:xfrm>
            <a:off x="4067944" y="1891558"/>
            <a:ext cx="5045813" cy="4417762"/>
          </a:xfrm>
          <a:prstGeom prst="rect">
            <a:avLst/>
          </a:prstGeom>
        </p:spPr>
      </p:pic>
      <p:sp>
        <p:nvSpPr>
          <p:cNvPr id="7" name="標題 1">
            <a:extLst>
              <a:ext uri="{FF2B5EF4-FFF2-40B4-BE49-F238E27FC236}">
                <a16:creationId xmlns:a16="http://schemas.microsoft.com/office/drawing/2014/main" id="{ADBDAA72-7B9E-F3E7-4ED8-A555465C0946}"/>
              </a:ext>
            </a:extLst>
          </p:cNvPr>
          <p:cNvSpPr txBox="1">
            <a:spLocks/>
          </p:cNvSpPr>
          <p:nvPr/>
        </p:nvSpPr>
        <p:spPr>
          <a:xfrm>
            <a:off x="125716" y="1810357"/>
            <a:ext cx="4065299" cy="2767735"/>
          </a:xfrm>
          <a:prstGeom prst="rect">
            <a:avLst/>
          </a:prstGeom>
        </p:spPr>
        <p:txBody>
          <a:bodyPr vert="horz" wrap="square" lIns="68580" tIns="34290" rIns="68580" bIns="34290" numCol="1" rtlCol="0" anchor="ctr" anchorCtr="0" compatLnSpc="1">
            <a:prstTxWarp prst="textNoShape">
              <a:avLst/>
            </a:prstTxWarp>
            <a:normAutofit/>
          </a:bodyPr>
          <a:lstStyle>
            <a:lvl1pPr algn="l" defTabSz="914400" rtl="0" eaLnBrk="1" latinLnBrk="0" hangingPunct="1">
              <a:lnSpc>
                <a:spcPct val="90000"/>
              </a:lnSpc>
              <a:spcBef>
                <a:spcPct val="0"/>
              </a:spcBef>
              <a:buNone/>
              <a:defRPr sz="4800" kern="1200">
                <a:solidFill>
                  <a:schemeClr val="tx1"/>
                </a:solidFill>
                <a:latin typeface="+mj-lt"/>
                <a:ea typeface="+mj-ea"/>
                <a:cs typeface="+mj-cs"/>
              </a:defRPr>
            </a:lvl1pPr>
          </a:lstStyle>
          <a:p>
            <a:pPr marL="342900" indent="-342900">
              <a:buFont typeface="Wingdings" panose="05000000000000000000" pitchFamily="2" charset="2"/>
              <a:buChar char="n"/>
            </a:pPr>
            <a:r>
              <a:rPr lang="zh-TW" altLang="en-US" sz="2250" b="1" dirty="0">
                <a:solidFill>
                  <a:schemeClr val="tx1">
                    <a:lumMod val="75000"/>
                    <a:lumOff val="25000"/>
                  </a:schemeClr>
                </a:solidFill>
                <a:latin typeface="Arial Unicode MS" panose="020B0604020202020204" pitchFamily="34" charset="-120"/>
                <a:ea typeface="微軟正黑體" panose="020B0604030504040204" pitchFamily="34" charset="-120"/>
              </a:rPr>
              <a:t>骨幹光纖二</a:t>
            </a:r>
            <a:r>
              <a:rPr lang="en-US" altLang="zh-TW" sz="2250" b="1" dirty="0">
                <a:solidFill>
                  <a:schemeClr val="tx1">
                    <a:lumMod val="75000"/>
                    <a:lumOff val="25000"/>
                  </a:schemeClr>
                </a:solidFill>
                <a:latin typeface="Arial Unicode MS" panose="020B0604020202020204" pitchFamily="34" charset="-120"/>
                <a:ea typeface="微軟正黑體" panose="020B0604030504040204" pitchFamily="34" charset="-120"/>
              </a:rPr>
              <a:t>/</a:t>
            </a:r>
            <a:r>
              <a:rPr lang="zh-TW" altLang="en-US" sz="2250" b="1" dirty="0">
                <a:solidFill>
                  <a:schemeClr val="tx1">
                    <a:lumMod val="75000"/>
                    <a:lumOff val="25000"/>
                  </a:schemeClr>
                </a:solidFill>
                <a:latin typeface="Arial Unicode MS" panose="020B0604020202020204" pitchFamily="34" charset="-120"/>
                <a:ea typeface="微軟正黑體" panose="020B0604030504040204" pitchFamily="34" charset="-120"/>
              </a:rPr>
              <a:t>三期擴充</a:t>
            </a:r>
            <a:endParaRPr lang="en-US" altLang="zh-TW" sz="2250" b="1" dirty="0">
              <a:solidFill>
                <a:schemeClr val="tx1">
                  <a:lumMod val="75000"/>
                  <a:lumOff val="25000"/>
                </a:schemeClr>
              </a:solidFill>
              <a:latin typeface="Arial Unicode MS" panose="020B0604020202020204" pitchFamily="34" charset="-120"/>
              <a:ea typeface="微軟正黑體" panose="020B0604030504040204" pitchFamily="34" charset="-120"/>
            </a:endParaRPr>
          </a:p>
          <a:p>
            <a:pPr marL="342900" indent="-342900">
              <a:buFont typeface="Wingdings" panose="05000000000000000000" pitchFamily="2" charset="2"/>
              <a:buChar char="ü"/>
            </a:pPr>
            <a:r>
              <a:rPr lang="en-US" altLang="zh-TW" sz="2100" dirty="0">
                <a:solidFill>
                  <a:schemeClr val="bg1">
                    <a:lumMod val="50000"/>
                  </a:schemeClr>
                </a:solidFill>
                <a:latin typeface="Arial Unicode MS" panose="020B0604020202020204" pitchFamily="34" charset="-120"/>
                <a:ea typeface="微軟正黑體" panose="020B0604030504040204" pitchFamily="34" charset="-120"/>
              </a:rPr>
              <a:t>114</a:t>
            </a:r>
            <a:r>
              <a:rPr lang="zh-TW" altLang="en-US" sz="2100" dirty="0">
                <a:solidFill>
                  <a:schemeClr val="bg1">
                    <a:lumMod val="50000"/>
                  </a:schemeClr>
                </a:solidFill>
                <a:latin typeface="Arial Unicode MS" panose="020B0604020202020204" pitchFamily="34" charset="-120"/>
                <a:ea typeface="微軟正黑體" panose="020B0604030504040204" pitchFamily="34" charset="-120"/>
              </a:rPr>
              <a:t>年</a:t>
            </a:r>
            <a:r>
              <a:rPr lang="en-US" altLang="zh-TW" sz="2100" dirty="0">
                <a:solidFill>
                  <a:schemeClr val="bg1">
                    <a:lumMod val="50000"/>
                  </a:schemeClr>
                </a:solidFill>
                <a:latin typeface="Arial Unicode MS" panose="020B0604020202020204" pitchFamily="34" charset="-120"/>
                <a:ea typeface="微軟正黑體" panose="020B0604030504040204" pitchFamily="34" charset="-120"/>
              </a:rPr>
              <a:t>Q4</a:t>
            </a:r>
            <a:r>
              <a:rPr lang="zh-TW" altLang="en-US" sz="2100" dirty="0">
                <a:solidFill>
                  <a:schemeClr val="bg1">
                    <a:lumMod val="50000"/>
                  </a:schemeClr>
                </a:solidFill>
                <a:latin typeface="Arial Unicode MS" panose="020B0604020202020204" pitchFamily="34" charset="-120"/>
                <a:ea typeface="微軟正黑體" panose="020B0604030504040204" pitchFamily="34" charset="-120"/>
              </a:rPr>
              <a:t>完成建置驗收</a:t>
            </a:r>
            <a:endParaRPr lang="en-US" altLang="zh-TW" sz="2100" dirty="0">
              <a:solidFill>
                <a:schemeClr val="bg1">
                  <a:lumMod val="50000"/>
                </a:schemeClr>
              </a:solidFill>
              <a:latin typeface="Arial Unicode MS" panose="020B0604020202020204" pitchFamily="34" charset="-120"/>
              <a:ea typeface="微軟正黑體" panose="020B0604030504040204" pitchFamily="34" charset="-120"/>
            </a:endParaRPr>
          </a:p>
          <a:p>
            <a:pPr marL="342900" indent="-342900">
              <a:buFont typeface="Wingdings" panose="05000000000000000000" pitchFamily="2" charset="2"/>
              <a:buChar char="ü"/>
            </a:pPr>
            <a:r>
              <a:rPr lang="en-US" altLang="zh-TW" sz="2100" dirty="0">
                <a:solidFill>
                  <a:srgbClr val="0000FF"/>
                </a:solidFill>
                <a:latin typeface="Arial Unicode MS" panose="020B0604020202020204" pitchFamily="34" charset="-120"/>
                <a:ea typeface="微軟正黑體" panose="020B0604030504040204" pitchFamily="34" charset="-120"/>
              </a:rPr>
              <a:t>115</a:t>
            </a:r>
            <a:r>
              <a:rPr lang="zh-TW" altLang="en-US" sz="2100" dirty="0">
                <a:solidFill>
                  <a:srgbClr val="0000FF"/>
                </a:solidFill>
                <a:latin typeface="Arial Unicode MS" panose="020B0604020202020204" pitchFamily="34" charset="-120"/>
                <a:ea typeface="微軟正黑體" panose="020B0604030504040204" pitchFamily="34" charset="-120"/>
              </a:rPr>
              <a:t>年</a:t>
            </a:r>
            <a:r>
              <a:rPr lang="en-US" altLang="zh-TW" sz="2100" dirty="0">
                <a:solidFill>
                  <a:srgbClr val="0000FF"/>
                </a:solidFill>
                <a:latin typeface="Arial Unicode MS" panose="020B0604020202020204" pitchFamily="34" charset="-120"/>
                <a:ea typeface="微軟正黑體" panose="020B0604030504040204" pitchFamily="34" charset="-120"/>
              </a:rPr>
              <a:t>Q1</a:t>
            </a:r>
            <a:r>
              <a:rPr lang="zh-TW" altLang="en-US" sz="2100" dirty="0">
                <a:solidFill>
                  <a:schemeClr val="tx1">
                    <a:lumMod val="75000"/>
                    <a:lumOff val="25000"/>
                  </a:schemeClr>
                </a:solidFill>
                <a:latin typeface="Arial Unicode MS" panose="020B0604020202020204" pitchFamily="34" charset="-120"/>
                <a:ea typeface="微軟正黑體" panose="020B0604030504040204" pitchFamily="34" charset="-120"/>
              </a:rPr>
              <a:t>完成</a:t>
            </a:r>
            <a:r>
              <a:rPr lang="zh-TW" altLang="en-US" sz="2100" dirty="0">
                <a:solidFill>
                  <a:srgbClr val="0000FF"/>
                </a:solidFill>
                <a:latin typeface="Arial Unicode MS" panose="020B0604020202020204" pitchFamily="34" charset="-120"/>
                <a:ea typeface="微軟正黑體" panose="020B0604030504040204" pitchFamily="34" charset="-120"/>
              </a:rPr>
              <a:t>自主查驗</a:t>
            </a:r>
            <a:r>
              <a:rPr lang="zh-TW" altLang="en-US" sz="2100" dirty="0">
                <a:solidFill>
                  <a:schemeClr val="tx1">
                    <a:lumMod val="75000"/>
                    <a:lumOff val="25000"/>
                  </a:schemeClr>
                </a:solidFill>
                <a:latin typeface="Arial Unicode MS" panose="020B0604020202020204" pitchFamily="34" charset="-120"/>
                <a:ea typeface="微軟正黑體" panose="020B0604030504040204" pitchFamily="34" charset="-120"/>
              </a:rPr>
              <a:t>並</a:t>
            </a:r>
            <a:r>
              <a:rPr lang="zh-TW" altLang="en-US" sz="2100" dirty="0">
                <a:solidFill>
                  <a:srgbClr val="0000FF"/>
                </a:solidFill>
                <a:latin typeface="Arial Unicode MS" panose="020B0604020202020204" pitchFamily="34" charset="-120"/>
                <a:ea typeface="微軟正黑體" panose="020B0604030504040204" pitchFamily="34" charset="-120"/>
              </a:rPr>
              <a:t>提報主管機關</a:t>
            </a:r>
            <a:r>
              <a:rPr lang="en-US" altLang="zh-TW" sz="2100" dirty="0">
                <a:solidFill>
                  <a:srgbClr val="0000FF"/>
                </a:solidFill>
                <a:latin typeface="Arial Unicode MS" panose="020B0604020202020204" pitchFamily="34" charset="-120"/>
                <a:ea typeface="微軟正黑體" panose="020B0604030504040204" pitchFamily="34" charset="-120"/>
              </a:rPr>
              <a:t>NCC</a:t>
            </a:r>
            <a:r>
              <a:rPr lang="zh-TW" altLang="en-US" sz="2100" dirty="0">
                <a:solidFill>
                  <a:srgbClr val="0000FF"/>
                </a:solidFill>
                <a:latin typeface="Arial Unicode MS" panose="020B0604020202020204" pitchFamily="34" charset="-120"/>
                <a:ea typeface="微軟正黑體" panose="020B0604030504040204" pitchFamily="34" charset="-120"/>
              </a:rPr>
              <a:t>光纖實地審驗</a:t>
            </a:r>
            <a:endParaRPr lang="en-US" altLang="zh-TW" sz="2100" dirty="0">
              <a:solidFill>
                <a:srgbClr val="0000FF"/>
              </a:solidFill>
              <a:latin typeface="Arial Unicode MS" panose="020B0604020202020204" pitchFamily="34" charset="-120"/>
              <a:ea typeface="微軟正黑體" panose="020B0604030504040204" pitchFamily="34" charset="-120"/>
            </a:endParaRPr>
          </a:p>
          <a:p>
            <a:pPr marL="342900" indent="-342900">
              <a:buFont typeface="Wingdings" panose="05000000000000000000" pitchFamily="2" charset="2"/>
              <a:buChar char="ü"/>
            </a:pPr>
            <a:r>
              <a:rPr lang="en-US" altLang="zh-TW" sz="2100" b="1" dirty="0">
                <a:solidFill>
                  <a:srgbClr val="0000FF"/>
                </a:solidFill>
                <a:latin typeface="Arial Unicode MS" panose="020B0604020202020204" pitchFamily="34" charset="-120"/>
                <a:ea typeface="微軟正黑體" panose="020B0604030504040204" pitchFamily="34" charset="-120"/>
              </a:rPr>
              <a:t>115</a:t>
            </a:r>
            <a:r>
              <a:rPr lang="zh-TW" altLang="en-US" sz="2100" b="1" dirty="0">
                <a:solidFill>
                  <a:srgbClr val="0000FF"/>
                </a:solidFill>
                <a:latin typeface="Arial Unicode MS" panose="020B0604020202020204" pitchFamily="34" charset="-120"/>
                <a:ea typeface="微軟正黑體" panose="020B0604030504040204" pitchFamily="34" charset="-120"/>
              </a:rPr>
              <a:t>年</a:t>
            </a:r>
            <a:r>
              <a:rPr lang="en-US" altLang="zh-TW" sz="2100" b="1" dirty="0">
                <a:solidFill>
                  <a:srgbClr val="0000FF"/>
                </a:solidFill>
                <a:latin typeface="Arial Unicode MS" panose="020B0604020202020204" pitchFamily="34" charset="-120"/>
                <a:ea typeface="微軟正黑體" panose="020B0604030504040204" pitchFamily="34" charset="-120"/>
              </a:rPr>
              <a:t>5</a:t>
            </a:r>
            <a:r>
              <a:rPr lang="zh-TW" altLang="en-US" sz="2100" b="1" dirty="0">
                <a:solidFill>
                  <a:srgbClr val="0000FF"/>
                </a:solidFill>
                <a:latin typeface="Arial Unicode MS" panose="020B0604020202020204" pitchFamily="34" charset="-120"/>
                <a:ea typeface="微軟正黑體" panose="020B0604030504040204" pitchFamily="34" charset="-120"/>
              </a:rPr>
              <a:t>月</a:t>
            </a:r>
            <a:r>
              <a:rPr lang="zh-TW" altLang="en-US" sz="2100" dirty="0">
                <a:solidFill>
                  <a:schemeClr val="tx1">
                    <a:lumMod val="75000"/>
                    <a:lumOff val="25000"/>
                  </a:schemeClr>
                </a:solidFill>
                <a:latin typeface="標楷體" panose="03000509000000000000" pitchFamily="65" charset="-120"/>
                <a:ea typeface="標楷體" panose="03000509000000000000" pitchFamily="65" charset="-120"/>
              </a:rPr>
              <a:t>，</a:t>
            </a:r>
            <a:r>
              <a:rPr lang="en-US" altLang="zh-TW" sz="2100" dirty="0">
                <a:solidFill>
                  <a:schemeClr val="tx1">
                    <a:lumMod val="75000"/>
                    <a:lumOff val="25000"/>
                  </a:schemeClr>
                </a:solidFill>
                <a:latin typeface="Arial Unicode MS" panose="020B0604020202020204" pitchFamily="34" charset="-120"/>
                <a:ea typeface="微軟正黑體" panose="020B0604030504040204" pitchFamily="34" charset="-120"/>
              </a:rPr>
              <a:t> </a:t>
            </a:r>
            <a:r>
              <a:rPr lang="en-US" altLang="zh-TW" sz="2100" dirty="0">
                <a:solidFill>
                  <a:srgbClr val="0000FF"/>
                </a:solidFill>
                <a:latin typeface="Arial Unicode MS" panose="020B0604020202020204" pitchFamily="34" charset="-120"/>
                <a:ea typeface="微軟正黑體" panose="020B0604030504040204" pitchFamily="34" charset="-120"/>
              </a:rPr>
              <a:t>NCC</a:t>
            </a:r>
            <a:r>
              <a:rPr lang="zh-TW" altLang="en-US" sz="2100" dirty="0">
                <a:solidFill>
                  <a:srgbClr val="0000FF"/>
                </a:solidFill>
                <a:latin typeface="Arial Unicode MS" panose="020B0604020202020204" pitchFamily="34" charset="-120"/>
                <a:ea typeface="微軟正黑體" panose="020B0604030504040204" pitchFamily="34" charset="-120"/>
              </a:rPr>
              <a:t>完成審驗</a:t>
            </a:r>
            <a:r>
              <a:rPr lang="zh-TW" altLang="en-US" sz="2100" dirty="0">
                <a:solidFill>
                  <a:schemeClr val="tx1">
                    <a:lumMod val="75000"/>
                    <a:lumOff val="25000"/>
                  </a:schemeClr>
                </a:solidFill>
                <a:latin typeface="Arial Unicode MS" panose="020B0604020202020204" pitchFamily="34" charset="-120"/>
                <a:ea typeface="微軟正黑體" panose="020B0604030504040204" pitchFamily="34" charset="-120"/>
              </a:rPr>
              <a:t>，取得</a:t>
            </a:r>
            <a:r>
              <a:rPr lang="en-US" altLang="zh-TW" sz="2100" b="1" dirty="0">
                <a:solidFill>
                  <a:srgbClr val="0000FF"/>
                </a:solidFill>
                <a:latin typeface="Arial Unicode MS" panose="020B0604020202020204" pitchFamily="34" charset="-120"/>
                <a:ea typeface="微軟正黑體" panose="020B0604030504040204" pitchFamily="34" charset="-120"/>
              </a:rPr>
              <a:t>NCC</a:t>
            </a:r>
            <a:r>
              <a:rPr lang="zh-TW" altLang="en-US" sz="2100" b="1" dirty="0">
                <a:solidFill>
                  <a:srgbClr val="0000FF"/>
                </a:solidFill>
                <a:latin typeface="Arial Unicode MS" panose="020B0604020202020204" pitchFamily="34" charset="-120"/>
                <a:ea typeface="微軟正黑體" panose="020B0604030504040204" pitchFamily="34" charset="-120"/>
              </a:rPr>
              <a:t>審驗合格證明</a:t>
            </a:r>
            <a:endParaRPr lang="en-US" altLang="zh-TW" sz="2100" dirty="0">
              <a:solidFill>
                <a:schemeClr val="tx1">
                  <a:lumMod val="75000"/>
                  <a:lumOff val="25000"/>
                </a:schemeClr>
              </a:solidFill>
              <a:latin typeface="Arial Unicode MS" panose="020B0604020202020204" pitchFamily="34" charset="-120"/>
              <a:ea typeface="微軟正黑體" panose="020B0604030504040204" pitchFamily="34" charset="-120"/>
            </a:endParaRPr>
          </a:p>
          <a:p>
            <a:pPr marL="342900" indent="-342900">
              <a:buFont typeface="Wingdings" panose="05000000000000000000" pitchFamily="2" charset="2"/>
              <a:buChar char="n"/>
            </a:pPr>
            <a:r>
              <a:rPr lang="zh-TW" altLang="en-US" sz="2100" dirty="0">
                <a:solidFill>
                  <a:schemeClr val="tx1">
                    <a:lumMod val="75000"/>
                    <a:lumOff val="25000"/>
                  </a:schemeClr>
                </a:solidFill>
                <a:latin typeface="Arial Unicode MS" panose="020B0604020202020204" pitchFamily="34" charset="-120"/>
                <a:ea typeface="微軟正黑體" panose="020B0604030504040204" pitchFamily="34" charset="-120"/>
              </a:rPr>
              <a:t>完成全案</a:t>
            </a:r>
            <a:r>
              <a:rPr lang="en-US" altLang="zh-TW" sz="2100" dirty="0">
                <a:solidFill>
                  <a:schemeClr val="tx1">
                    <a:lumMod val="75000"/>
                    <a:lumOff val="25000"/>
                  </a:schemeClr>
                </a:solidFill>
                <a:latin typeface="Arial Unicode MS" panose="020B0604020202020204" pitchFamily="34" charset="-120"/>
                <a:ea typeface="微軟正黑體" panose="020B0604030504040204" pitchFamily="34" charset="-120"/>
              </a:rPr>
              <a:t>(</a:t>
            </a:r>
            <a:r>
              <a:rPr lang="zh-TW" altLang="en-US" sz="2100" dirty="0">
                <a:solidFill>
                  <a:schemeClr val="tx1">
                    <a:lumMod val="75000"/>
                    <a:lumOff val="25000"/>
                  </a:schemeClr>
                </a:solidFill>
                <a:latin typeface="Arial Unicode MS" panose="020B0604020202020204" pitchFamily="34" charset="-120"/>
                <a:ea typeface="微軟正黑體" panose="020B0604030504040204" pitchFamily="34" charset="-120"/>
              </a:rPr>
              <a:t>一至三期</a:t>
            </a:r>
            <a:r>
              <a:rPr lang="en-US" altLang="zh-TW" sz="2100" dirty="0">
                <a:solidFill>
                  <a:schemeClr val="tx1">
                    <a:lumMod val="75000"/>
                    <a:lumOff val="25000"/>
                  </a:schemeClr>
                </a:solidFill>
                <a:latin typeface="Arial Unicode MS" panose="020B0604020202020204" pitchFamily="34" charset="-120"/>
                <a:ea typeface="微軟正黑體" panose="020B0604030504040204" pitchFamily="34" charset="-120"/>
              </a:rPr>
              <a:t>)</a:t>
            </a:r>
            <a:r>
              <a:rPr lang="zh-TW" altLang="en-US" sz="2100" dirty="0">
                <a:solidFill>
                  <a:schemeClr val="tx1">
                    <a:lumMod val="75000"/>
                    <a:lumOff val="25000"/>
                  </a:schemeClr>
                </a:solidFill>
                <a:latin typeface="Arial Unicode MS" panose="020B0604020202020204" pitchFamily="34" charset="-120"/>
                <a:ea typeface="微軟正黑體" panose="020B0604030504040204" pitchFamily="34" charset="-120"/>
              </a:rPr>
              <a:t>光纖資源整合，提供出租服務</a:t>
            </a:r>
          </a:p>
        </p:txBody>
      </p:sp>
      <p:sp>
        <p:nvSpPr>
          <p:cNvPr id="4" name="矩形 3">
            <a:extLst>
              <a:ext uri="{FF2B5EF4-FFF2-40B4-BE49-F238E27FC236}">
                <a16:creationId xmlns:a16="http://schemas.microsoft.com/office/drawing/2014/main" id="{FA72183A-C24D-0924-2AF6-8A9C7E9C6D05}"/>
              </a:ext>
            </a:extLst>
          </p:cNvPr>
          <p:cNvSpPr/>
          <p:nvPr/>
        </p:nvSpPr>
        <p:spPr>
          <a:xfrm>
            <a:off x="6625915" y="2042780"/>
            <a:ext cx="1704694" cy="3690475"/>
          </a:xfrm>
          <a:prstGeom prst="rect">
            <a:avLst/>
          </a:prstGeom>
          <a:solidFill>
            <a:schemeClr val="accent1">
              <a:alpha val="0"/>
            </a:schemeClr>
          </a:solidFill>
          <a:ln>
            <a:solidFill>
              <a:srgbClr val="FF0000"/>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sz="1350"/>
          </a:p>
        </p:txBody>
      </p:sp>
      <p:sp>
        <p:nvSpPr>
          <p:cNvPr id="9" name="文字方塊 8">
            <a:extLst>
              <a:ext uri="{FF2B5EF4-FFF2-40B4-BE49-F238E27FC236}">
                <a16:creationId xmlns:a16="http://schemas.microsoft.com/office/drawing/2014/main" id="{3DA3861F-36A4-AD42-BD13-85D83AA5EBFC}"/>
              </a:ext>
            </a:extLst>
          </p:cNvPr>
          <p:cNvSpPr txBox="1"/>
          <p:nvPr/>
        </p:nvSpPr>
        <p:spPr>
          <a:xfrm>
            <a:off x="6523279" y="1563598"/>
            <a:ext cx="2128664" cy="669414"/>
          </a:xfrm>
          <a:prstGeom prst="rect">
            <a:avLst/>
          </a:prstGeom>
          <a:noFill/>
        </p:spPr>
        <p:txBody>
          <a:bodyPr wrap="square">
            <a:spAutoFit/>
          </a:bodyPr>
          <a:lstStyle/>
          <a:p>
            <a:r>
              <a:rPr lang="zh-TW" altLang="en-US" sz="1350" b="1" dirty="0">
                <a:solidFill>
                  <a:srgbClr val="FF0000"/>
                </a:solidFill>
                <a:latin typeface="Arial Unicode MS" panose="020B0604020202020204" pitchFamily="34" charset="-120"/>
                <a:ea typeface="微軟正黑體" panose="020B0604030504040204" pitchFamily="34" charset="-120"/>
              </a:rPr>
              <a:t>骨幹光纖二</a:t>
            </a:r>
            <a:r>
              <a:rPr lang="en-US" altLang="zh-TW" sz="1350" b="1" dirty="0">
                <a:solidFill>
                  <a:srgbClr val="FF0000"/>
                </a:solidFill>
                <a:latin typeface="Arial Unicode MS" panose="020B0604020202020204" pitchFamily="34" charset="-120"/>
                <a:ea typeface="微軟正黑體" panose="020B0604030504040204" pitchFamily="34" charset="-120"/>
              </a:rPr>
              <a:t>/</a:t>
            </a:r>
            <a:r>
              <a:rPr lang="zh-TW" altLang="en-US" sz="1350" b="1" dirty="0">
                <a:solidFill>
                  <a:srgbClr val="FF0000"/>
                </a:solidFill>
                <a:latin typeface="Arial Unicode MS" panose="020B0604020202020204" pitchFamily="34" charset="-120"/>
                <a:ea typeface="微軟正黑體" panose="020B0604030504040204" pitchFamily="34" charset="-120"/>
              </a:rPr>
              <a:t>三期擴充範圍</a:t>
            </a:r>
            <a:endParaRPr lang="en-US" altLang="zh-TW" sz="1350" b="1" dirty="0">
              <a:solidFill>
                <a:srgbClr val="FF0000"/>
              </a:solidFill>
              <a:latin typeface="Arial Unicode MS" panose="020B0604020202020204" pitchFamily="34" charset="-120"/>
              <a:ea typeface="微軟正黑體" panose="020B0604030504040204" pitchFamily="34" charset="-120"/>
            </a:endParaRPr>
          </a:p>
          <a:p>
            <a:r>
              <a:rPr lang="en-US" altLang="zh-TW" sz="1050" b="1" dirty="0">
                <a:solidFill>
                  <a:srgbClr val="FF0000"/>
                </a:solidFill>
                <a:latin typeface="Arial Unicode MS" panose="020B0604020202020204" pitchFamily="34" charset="-120"/>
                <a:ea typeface="微軟正黑體" panose="020B0604030504040204" pitchFamily="34" charset="-120"/>
              </a:rPr>
              <a:t>(115</a:t>
            </a:r>
            <a:r>
              <a:rPr lang="zh-TW" altLang="en-US" sz="1050" b="1" dirty="0">
                <a:solidFill>
                  <a:srgbClr val="FF0000"/>
                </a:solidFill>
                <a:latin typeface="Arial Unicode MS" panose="020B0604020202020204" pitchFamily="34" charset="-120"/>
                <a:ea typeface="微軟正黑體" panose="020B0604030504040204" pitchFamily="34" charset="-120"/>
              </a:rPr>
              <a:t>年</a:t>
            </a:r>
            <a:r>
              <a:rPr lang="en-US" altLang="zh-TW" sz="1050" b="1" dirty="0">
                <a:solidFill>
                  <a:srgbClr val="FF0000"/>
                </a:solidFill>
                <a:latin typeface="Arial Unicode MS" panose="020B0604020202020204" pitchFamily="34" charset="-120"/>
                <a:ea typeface="微軟正黑體" panose="020B0604030504040204" pitchFamily="34" charset="-120"/>
              </a:rPr>
              <a:t>5</a:t>
            </a:r>
            <a:r>
              <a:rPr lang="zh-TW" altLang="en-US" sz="1050" b="1" dirty="0">
                <a:solidFill>
                  <a:srgbClr val="FF0000"/>
                </a:solidFill>
                <a:latin typeface="Arial Unicode MS" panose="020B0604020202020204" pitchFamily="34" charset="-120"/>
                <a:ea typeface="微軟正黑體" panose="020B0604030504040204" pitchFamily="34" charset="-120"/>
              </a:rPr>
              <a:t>月已完成</a:t>
            </a:r>
            <a:r>
              <a:rPr lang="en-US" altLang="zh-TW" sz="1050" b="1" dirty="0">
                <a:solidFill>
                  <a:srgbClr val="FF0000"/>
                </a:solidFill>
                <a:latin typeface="Arial Unicode MS" panose="020B0604020202020204" pitchFamily="34" charset="-120"/>
                <a:ea typeface="微軟正黑體" panose="020B0604030504040204" pitchFamily="34" charset="-120"/>
              </a:rPr>
              <a:t>NCC</a:t>
            </a:r>
            <a:r>
              <a:rPr lang="zh-TW" altLang="en-US" sz="1050" b="1" dirty="0">
                <a:solidFill>
                  <a:srgbClr val="FF0000"/>
                </a:solidFill>
                <a:latin typeface="Arial Unicode MS" panose="020B0604020202020204" pitchFamily="34" charset="-120"/>
                <a:ea typeface="微軟正黑體" panose="020B0604030504040204" pitchFamily="34" charset="-120"/>
              </a:rPr>
              <a:t>審驗</a:t>
            </a:r>
            <a:r>
              <a:rPr lang="en-US" altLang="zh-TW" sz="1050" b="1" dirty="0">
                <a:solidFill>
                  <a:srgbClr val="FF0000"/>
                </a:solidFill>
                <a:latin typeface="Arial Unicode MS" panose="020B0604020202020204" pitchFamily="34" charset="-120"/>
                <a:ea typeface="微軟正黑體" panose="020B0604030504040204" pitchFamily="34" charset="-120"/>
              </a:rPr>
              <a:t>)</a:t>
            </a:r>
          </a:p>
          <a:p>
            <a:endParaRPr lang="en-US" altLang="zh-TW" sz="1350" b="1" dirty="0">
              <a:solidFill>
                <a:srgbClr val="FF0000"/>
              </a:solidFill>
              <a:latin typeface="Arial Unicode MS" panose="020B0604020202020204" pitchFamily="34" charset="-120"/>
              <a:ea typeface="微軟正黑體" panose="020B0604030504040204" pitchFamily="34" charset="-120"/>
            </a:endParaRPr>
          </a:p>
        </p:txBody>
      </p:sp>
      <p:sp>
        <p:nvSpPr>
          <p:cNvPr id="10" name="矩形 9">
            <a:extLst>
              <a:ext uri="{FF2B5EF4-FFF2-40B4-BE49-F238E27FC236}">
                <a16:creationId xmlns:a16="http://schemas.microsoft.com/office/drawing/2014/main" id="{77187A62-ABB3-C5D8-E174-86A67F26B7FF}"/>
              </a:ext>
            </a:extLst>
          </p:cNvPr>
          <p:cNvSpPr/>
          <p:nvPr/>
        </p:nvSpPr>
        <p:spPr>
          <a:xfrm>
            <a:off x="4067945" y="2042781"/>
            <a:ext cx="2455334" cy="3212612"/>
          </a:xfrm>
          <a:prstGeom prst="rect">
            <a:avLst/>
          </a:prstGeom>
          <a:solidFill>
            <a:srgbClr val="00B0F0">
              <a:alpha val="0"/>
            </a:srgbClr>
          </a:solidFill>
          <a:ln>
            <a:solidFill>
              <a:schemeClr val="tx2">
                <a:lumMod val="50000"/>
                <a:lumOff val="5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sz="1350"/>
          </a:p>
        </p:txBody>
      </p:sp>
      <p:sp>
        <p:nvSpPr>
          <p:cNvPr id="11" name="文字方塊 10">
            <a:extLst>
              <a:ext uri="{FF2B5EF4-FFF2-40B4-BE49-F238E27FC236}">
                <a16:creationId xmlns:a16="http://schemas.microsoft.com/office/drawing/2014/main" id="{D576859F-D789-7027-0BDA-04A89C50C909}"/>
              </a:ext>
            </a:extLst>
          </p:cNvPr>
          <p:cNvSpPr txBox="1"/>
          <p:nvPr/>
        </p:nvSpPr>
        <p:spPr>
          <a:xfrm>
            <a:off x="4413818" y="1602607"/>
            <a:ext cx="1937802" cy="438582"/>
          </a:xfrm>
          <a:prstGeom prst="rect">
            <a:avLst/>
          </a:prstGeom>
          <a:noFill/>
        </p:spPr>
        <p:txBody>
          <a:bodyPr wrap="square">
            <a:spAutoFit/>
          </a:bodyPr>
          <a:lstStyle/>
          <a:p>
            <a:r>
              <a:rPr lang="zh-TW" altLang="en-US" sz="1350" b="1" dirty="0">
                <a:solidFill>
                  <a:srgbClr val="00B0F0"/>
                </a:solidFill>
                <a:latin typeface="Arial Unicode MS" panose="020B0604020202020204" pitchFamily="34" charset="-120"/>
                <a:ea typeface="微軟正黑體" panose="020B0604030504040204" pitchFamily="34" charset="-120"/>
              </a:rPr>
              <a:t>骨幹光纖一期範圍</a:t>
            </a:r>
            <a:endParaRPr lang="en-US" altLang="zh-TW" sz="1350" b="1" dirty="0">
              <a:solidFill>
                <a:srgbClr val="00B0F0"/>
              </a:solidFill>
              <a:latin typeface="Arial Unicode MS" panose="020B0604020202020204" pitchFamily="34" charset="-120"/>
              <a:ea typeface="微軟正黑體" panose="020B0604030504040204" pitchFamily="34" charset="-120"/>
            </a:endParaRPr>
          </a:p>
          <a:p>
            <a:r>
              <a:rPr lang="en-US" altLang="zh-TW" sz="900" b="1" dirty="0">
                <a:solidFill>
                  <a:srgbClr val="00B0F0"/>
                </a:solidFill>
                <a:latin typeface="Arial Unicode MS" panose="020B0604020202020204" pitchFamily="34" charset="-120"/>
                <a:ea typeface="微軟正黑體" panose="020B0604030504040204" pitchFamily="34" charset="-120"/>
              </a:rPr>
              <a:t>(112</a:t>
            </a:r>
            <a:r>
              <a:rPr lang="zh-TW" altLang="en-US" sz="900" b="1" dirty="0">
                <a:solidFill>
                  <a:srgbClr val="00B0F0"/>
                </a:solidFill>
                <a:latin typeface="Arial Unicode MS" panose="020B0604020202020204" pitchFamily="34" charset="-120"/>
                <a:ea typeface="微軟正黑體" panose="020B0604030504040204" pitchFamily="34" charset="-120"/>
              </a:rPr>
              <a:t>年已完成</a:t>
            </a:r>
            <a:r>
              <a:rPr lang="en-US" altLang="zh-TW" sz="900" b="1" dirty="0">
                <a:solidFill>
                  <a:srgbClr val="00B0F0"/>
                </a:solidFill>
                <a:latin typeface="Arial Unicode MS" panose="020B0604020202020204" pitchFamily="34" charset="-120"/>
                <a:ea typeface="微軟正黑體" panose="020B0604030504040204" pitchFamily="34" charset="-120"/>
              </a:rPr>
              <a:t>NCC</a:t>
            </a:r>
            <a:r>
              <a:rPr lang="zh-TW" altLang="en-US" sz="900" b="1" dirty="0">
                <a:solidFill>
                  <a:srgbClr val="00B0F0"/>
                </a:solidFill>
                <a:latin typeface="Arial Unicode MS" panose="020B0604020202020204" pitchFamily="34" charset="-120"/>
                <a:ea typeface="微軟正黑體" panose="020B0604030504040204" pitchFamily="34" charset="-120"/>
              </a:rPr>
              <a:t>審驗</a:t>
            </a:r>
            <a:r>
              <a:rPr lang="en-US" altLang="zh-TW" sz="900" b="1" dirty="0">
                <a:solidFill>
                  <a:srgbClr val="00B0F0"/>
                </a:solidFill>
                <a:latin typeface="Arial Unicode MS" panose="020B0604020202020204" pitchFamily="34" charset="-120"/>
                <a:ea typeface="微軟正黑體" panose="020B0604030504040204" pitchFamily="34" charset="-120"/>
              </a:rPr>
              <a:t>)</a:t>
            </a:r>
          </a:p>
        </p:txBody>
      </p:sp>
    </p:spTree>
    <p:extLst>
      <p:ext uri="{BB962C8B-B14F-4D97-AF65-F5344CB8AC3E}">
        <p14:creationId xmlns:p14="http://schemas.microsoft.com/office/powerpoint/2010/main" val="34772709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 name="CustomShape 3"/>
          <p:cNvSpPr/>
          <p:nvPr/>
        </p:nvSpPr>
        <p:spPr>
          <a:xfrm>
            <a:off x="-1836712" y="415620"/>
            <a:ext cx="9143640" cy="750960"/>
          </a:xfrm>
          <a:prstGeom prst="rect">
            <a:avLst/>
          </a:prstGeom>
          <a:noFill/>
          <a:ln>
            <a:noFill/>
          </a:ln>
        </p:spPr>
        <p:style>
          <a:lnRef idx="0">
            <a:scrgbClr r="0" g="0" b="0"/>
          </a:lnRef>
          <a:fillRef idx="0">
            <a:scrgbClr r="0" g="0" b="0"/>
          </a:fillRef>
          <a:effectRef idx="0">
            <a:scrgbClr r="0" g="0" b="0"/>
          </a:effectRef>
          <a:fontRef idx="minor"/>
        </p:style>
        <p:txBody>
          <a:bodyPr anchor="ctr">
            <a:normAutofit/>
          </a:bodyPr>
          <a:lstStyle/>
          <a:p>
            <a:pPr algn="ctr"/>
            <a:endParaRPr lang="en-US" sz="3300" spc="-1" dirty="0">
              <a:solidFill>
                <a:prstClr val="black"/>
              </a:solidFill>
            </a:endParaRPr>
          </a:p>
        </p:txBody>
      </p:sp>
      <p:sp>
        <p:nvSpPr>
          <p:cNvPr id="6" name="標題 5">
            <a:extLst>
              <a:ext uri="{FF2B5EF4-FFF2-40B4-BE49-F238E27FC236}">
                <a16:creationId xmlns:a16="http://schemas.microsoft.com/office/drawing/2014/main" id="{FB5B8420-4744-ECDE-05A9-3D824F7F7C25}"/>
              </a:ext>
            </a:extLst>
          </p:cNvPr>
          <p:cNvSpPr>
            <a:spLocks noGrp="1"/>
          </p:cNvSpPr>
          <p:nvPr>
            <p:ph type="title"/>
          </p:nvPr>
        </p:nvSpPr>
        <p:spPr>
          <a:xfrm>
            <a:off x="3131840" y="3140968"/>
            <a:ext cx="2736992" cy="725120"/>
          </a:xfrm>
        </p:spPr>
        <p:txBody>
          <a:bodyPr/>
          <a:lstStyle/>
          <a:p>
            <a:r>
              <a:rPr lang="en-US" altLang="zh-TW" sz="4000" b="1" spc="-1" dirty="0">
                <a:solidFill>
                  <a:srgbClr val="3A2E92"/>
                </a:solidFill>
                <a:latin typeface="Arial Unicode MS" panose="020B0604020202020204" pitchFamily="34" charset="-120"/>
                <a:ea typeface="標楷體" panose="03000509000000000000" pitchFamily="65" charset="-120"/>
              </a:rPr>
              <a:t>     Q&amp;A</a:t>
            </a:r>
            <a:endParaRPr lang="zh-TW" altLang="en-US" sz="4000" dirty="0">
              <a:latin typeface="Arial Unicode MS" panose="020B0604020202020204" pitchFamily="34" charset="-120"/>
              <a:ea typeface="標楷體" panose="03000509000000000000" pitchFamily="65" charset="-120"/>
            </a:endParaRPr>
          </a:p>
        </p:txBody>
      </p:sp>
    </p:spTree>
    <p:extLst>
      <p:ext uri="{BB962C8B-B14F-4D97-AF65-F5344CB8AC3E}">
        <p14:creationId xmlns:p14="http://schemas.microsoft.com/office/powerpoint/2010/main" val="2405471955"/>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sld>
</file>

<file path=ppt/theme/theme1.xml><?xml version="1.0" encoding="utf-8"?>
<a:theme xmlns:a="http://schemas.openxmlformats.org/drawingml/2006/main" name="9_NARL">
  <a:themeElements>
    <a:clrScheme name="市鎮">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沉穩">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2857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3600" b="0" i="0" u="none" strike="noStrike" cap="none" normalizeH="0" baseline="0" smtClean="0">
            <a:ln>
              <a:noFill/>
            </a:ln>
            <a:solidFill>
              <a:schemeClr val="tx1"/>
            </a:solidFill>
            <a:effectLst/>
            <a:latin typeface="Arial" charset="0"/>
            <a:ea typeface="標楷體" pitchFamily="65" charset="-120"/>
          </a:defRPr>
        </a:defPPr>
      </a:lstStyle>
    </a:spDef>
    <a:lnDef>
      <a:spPr bwMode="auto">
        <a:xfrm>
          <a:off x="0" y="0"/>
          <a:ext cx="1" cy="1"/>
        </a:xfrm>
        <a:custGeom>
          <a:avLst/>
          <a:gdLst/>
          <a:ahLst/>
          <a:cxnLst/>
          <a:rect l="0" t="0" r="0" b="0"/>
          <a:pathLst/>
        </a:custGeom>
        <a:solidFill>
          <a:schemeClr val="accent1"/>
        </a:solidFill>
        <a:ln w="2857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3600" b="0" i="0" u="none" strike="noStrike" cap="none" normalizeH="0" baseline="0" smtClean="0">
            <a:ln>
              <a:noFill/>
            </a:ln>
            <a:solidFill>
              <a:schemeClr val="tx1"/>
            </a:solidFill>
            <a:effectLst/>
            <a:latin typeface="Arial" charset="0"/>
            <a:ea typeface="標楷體" pitchFamily="65" charset="-120"/>
          </a:defRPr>
        </a:defPPr>
      </a:lstStyle>
    </a:lnDef>
  </a:objectDefaults>
  <a:extraClrSchemeLst>
    <a:extraClrScheme>
      <a:clrScheme name="NAR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NAR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NAR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NAR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NAR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NAR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NAR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NAR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NAR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NAR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NAR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NAR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NARL">
  <a:themeElements>
    <a:clrScheme name="市鎮">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沉穩">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2857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3600" b="0" i="0" u="none" strike="noStrike" cap="none" normalizeH="0" baseline="0" smtClean="0">
            <a:ln>
              <a:noFill/>
            </a:ln>
            <a:solidFill>
              <a:schemeClr val="tx1"/>
            </a:solidFill>
            <a:effectLst/>
            <a:latin typeface="Arial" charset="0"/>
            <a:ea typeface="標楷體" pitchFamily="65" charset="-120"/>
          </a:defRPr>
        </a:defPPr>
      </a:lstStyle>
    </a:spDef>
    <a:lnDef>
      <a:spPr bwMode="auto">
        <a:xfrm>
          <a:off x="0" y="0"/>
          <a:ext cx="1" cy="1"/>
        </a:xfrm>
        <a:custGeom>
          <a:avLst/>
          <a:gdLst/>
          <a:ahLst/>
          <a:cxnLst/>
          <a:rect l="0" t="0" r="0" b="0"/>
          <a:pathLst/>
        </a:custGeom>
        <a:solidFill>
          <a:schemeClr val="accent1"/>
        </a:solidFill>
        <a:ln w="2857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3600" b="0" i="0" u="none" strike="noStrike" cap="none" normalizeH="0" baseline="0" smtClean="0">
            <a:ln>
              <a:noFill/>
            </a:ln>
            <a:solidFill>
              <a:schemeClr val="tx1"/>
            </a:solidFill>
            <a:effectLst/>
            <a:latin typeface="Arial" charset="0"/>
            <a:ea typeface="標楷體" pitchFamily="65" charset="-120"/>
          </a:defRPr>
        </a:defPPr>
      </a:lstStyle>
    </a:lnDef>
  </a:objectDefaults>
  <a:extraClrSchemeLst>
    <a:extraClrScheme>
      <a:clrScheme name="NAR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NAR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NAR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NAR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NAR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NAR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NAR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NAR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NAR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NAR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NAR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NAR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0418_4比3">
  <a:themeElements>
    <a:clrScheme name="Office 佈景主題">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new">
      <a:majorFont>
        <a:latin typeface="微軟正黑體"/>
        <a:ea typeface="微軟正黑體"/>
        <a:cs typeface=""/>
      </a:majorFont>
      <a:minorFont>
        <a:latin typeface="微軟正黑體"/>
        <a:ea typeface="微軟正黑體"/>
        <a:cs typeface=""/>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3">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D803187F-92C0-4139-93F1-D50A3CC482DF}">
  <we:reference id="wa200000113" version="1.0.0.0" store="en-001" storeType="OMEX"/>
  <we:alternateReferences>
    <we:reference id="wa200000113" version="1.0.0.0" store="en-001" storeType="OMEX"/>
  </we:alternateReferences>
  <we:properties>
    <we:property name="drawioRecentList" value="&quot;{\&quot;734564E40C54B7F3!3775\&quot;:{\&quot;id\&quot;:\&quot;734564E40C54B7F3!3775\&quot;,\&quot;name\&quot;:\&quot;StorageTW.drawio\&quot;,\&quot;lastModifiedDateTime\&quot;:\&quot;2020-11-19T06:58:14.013Z\&quot;,\&quot;size\&quot;:20073,\&quot;parentReference\&quot;:{\&quot;driveId\&quot;:\&quot;734564e40c54b7f3\&quot;,\&quot;driveType\&quot;:\&quot;personal\&quot;,\&quot;id\&quot;:\&quot;734564E40C54B7F3!3770\&quot;,\&quot;name\&quot;:\&quot;Draw\&quot;,\&quot;path\&quot;:\&quot;/drive/root:/Draw\&quot;},\&quot;file\&quot;:{\&quot;mimeType\&quot;:\&quot;application/octet-stream\&quot;,\&quot;hashes\&quot;:{\&quot;quickXorHash\&quot;:\&quot;b1z16fkqYJUv4nxWaGymUXgx4Ow=\&quot;,\&quot;sha1Hash\&quot;:\&quot;7572D4384F5932BF7A41E96FEB532D4C881B41E1\&quot;,\&quot;sha256Hash\&quot;:\&quot;B466BF38C0767BC096E256F04635858957BC8F3583DDDF2A9F8F38702DF7ABF4\&quot;}},\&quot;createdBy\&quot;:{\&quot;application\&quot;:{\&quot;displayName\&quot;:\&quot;diagrams.net\&quot;,\&quot;id\&quot;:\&quot;4436ac77\&quot;},\&quot;user\&quot;:{\&quot;displayName\&quot;:\&quot;Tang Chi-Hsien\&quot;,\&quot;id\&quot;:\&quot;734564e40c54b7f3\&quot;}},\&quot;lastModifiedBy\&quot;:{\&quot;application\&quot;:{\&quot;displayName\&quot;:\&quot;diagrams.net\&quot;,\&quot;id\&quot;:\&quot;4436ac77\&quot;},\&quot;user\&quot;:{\&quot;displayName\&quot;:\&quot;Tang Chi-Hsien\&quot;,\&quot;id\&quot;:\&quot;734564e40c54b7f3\&quot;}},\&quot;fromOD\&quot;:true,\&quot;isDrawio\&quot;:true},\&quot;734564E40C54B7F3!3773\&quot;:{\&quot;id\&quot;:\&quot;734564E40C54B7F3!3773\&quot;,\&quot;name\&quot;:\&quot;三地儲存示意圖.drawio\&quot;,\&quot;lastModifiedDateTime\&quot;:\&quot;2020-11-19T06:16:44.877Z\&quot;,\&quot;size\&quot;:24281,\&quot;parentReference\&quot;:{\&quot;driveId\&quot;:\&quot;734564e40c54b7f3\&quot;,\&quot;driveType\&quot;:\&quot;personal\&quot;,\&quot;id\&quot;:\&quot;734564E40C54B7F3!3770\&quot;,\&quot;name\&quot;:\&quot;Draw\&quot;,\&quot;path\&quot;:\&quot;/drive/root:/Draw\&quot;},\&quot;file\&quot;:{\&quot;mimeType\&quot;:\&quot;application/octet-stream\&quot;,\&quot;hashes\&quot;:{\&quot;quickXorHash\&quot;:\&quot;5ghAuAMyXqW3IDfFD+oOWhVuZeY=\&quot;,\&quot;sha1Hash\&quot;:\&quot;372E0FBD457AEB057E9C58CC06307CA77F1E8FE9\&quot;,\&quot;sha256Hash\&quot;:\&quot;02214C9C848DCED0023BE1833DB890CB95DA6CBB96BA59F7F6ADE32266597C17\&quot;}},\&quot;createdBy\&quot;:{\&quot;application\&quot;:{\&quot;displayName\&quot;:\&quot;diagrams.net\&quot;,\&quot;id\&quot;:\&quot;4436ac77\&quot;},\&quot;user\&quot;:{\&quot;displayName\&quot;:\&quot;Tang Chi-Hsien\&quot;,\&quot;id\&quot;:\&quot;734564e40c54b7f3\&quot;}},\&quot;lastModifiedBy\&quot;:{\&quot;application\&quot;:{\&quot;displayName\&quot;:\&quot;diagrams.net\&quot;,\&quot;id\&quot;:\&quot;4436ac77\&quot;},\&quot;user\&quot;:{\&quot;displayName\&quot;:\&quot;Tang Chi-Hsien\&quot;,\&quot;id\&quot;:\&quot;734564e40c54b7f3\&quot;}},\&quot;fromOD\&quot;:true,\&quot;isDrawio\&quot;:true},\&quot;734564E40C54B7F3!3776\&quot;:{\&quot;id\&quot;:\&quot;734564E40C54B7F3!3776\&quot;,\&quot;name\&quot;:\&quot;三地Backup示意圖.drawio\&quot;,\&quot;lastModifiedDateTime\&quot;:\&quot;2020-11-19T08:37:42.057Z\&quot;,\&quot;size\&quot;:130749,\&quot;parentReference\&quot;:{\&quot;driveId\&quot;:\&quot;734564e40c54b7f3\&quot;,\&quot;driveType\&quot;:\&quot;personal\&quot;,\&quot;id\&quot;:\&quot;734564E40C54B7F3!242\&quot;,\&quot;path\&quot;:\&quot;/drive/root:\&quot;},\&quot;file\&quot;:{\&quot;mimeType\&quot;:\&quot;application/octet-stream\&quot;,\&quot;hashes\&quot;:{\&quot;quickXorHash\&quot;:\&quot;Fcw0CXQm8I3Pp1FxMctXxnxfWlI=\&quot;,\&quot;sha1Hash\&quot;:\&quot;774DA491CACB3A71CE029A03F7EE4934E5E7CB95\&quot;,\&quot;sha256Hash\&quot;:\&quot;4F01E01D4B2A1EDEE1BB20DBC6C72FA55EAEDB8675BF77927B5EC8CE170DDCCD\&quot;}},\&quot;createdBy\&quot;:{\&quot;application\&quot;:{\&quot;displayName\&quot;:\&quot;diagrams.net\&quot;,\&quot;id\&quot;:\&quot;4436ac77\&quot;},\&quot;user\&quot;:{\&quot;displayName\&quot;:\&quot;Tang Chi-Hsien\&quot;,\&quot;id\&quot;:\&quot;734564e40c54b7f3\&quot;}},\&quot;lastModifiedBy\&quot;:{\&quot;application\&quot;:{\&quot;displayName\&quot;:\&quot;diagrams.net\&quot;,\&quot;id\&quot;:\&quot;4436ac77\&quot;},\&quot;user\&quot;:{\&quot;displayName\&quot;:\&quot;Tang Chi-Hsien\&quot;,\&quot;id\&quot;:\&quot;734564e40c54b7f3\&quot;}},\&quot;fromOD\&quot;:true,\&quot;isDrawio\&quot;:true},\&quot;734564E40C54B7F3!3774\&quot;:{\&quot;id\&quot;:\&quot;734564E40C54B7F3!3774\&quot;,\&quot;name\&quot;:\&quot;國教署向上集中.drawio\&quot;,\&quot;lastModifiedDateTime\&quot;:\&quot;2020-11-19T08:02:37.873Z\&quot;,\&quot;size\&quot;:3673,\&quot;parentReference\&quot;:{\&quot;driveId\&quot;:\&quot;734564e40c54b7f3\&quot;,\&quot;driveType\&quot;:\&quot;personal\&quot;,\&quot;id\&quot;:\&quot;734564E40C54B7F3!3770\&quot;,\&quot;name\&quot;:\&quot;Draw\&quot;,\&quot;path\&quot;:\&quot;/drive/root:/Draw\&quot;},\&quot;file\&quot;:{\&quot;mimeType\&quot;:\&quot;application/octet-stream\&quot;,\&quot;hashes\&quot;:{\&quot;quickXorHash\&quot;:\&quot;FmDU1VWCeRU0ing11NwII3pLSSk=\&quot;,\&quot;sha1Hash\&quot;:\&quot;3CF58C5DF7198043193FC9FC2311BE251EDE6019\&quot;,\&quot;sha256Hash\&quot;:\&quot;FB59C3AB151305E3B82758CB30EC73476129735E16AE6402E5EB266FCCB526DF\&quot;}},\&quot;createdBy\&quot;:{\&quot;application\&quot;:{\&quot;displayName\&quot;:\&quot;diagrams.net\&quot;,\&quot;id\&quot;:\&quot;4436ac77\&quot;},\&quot;user\&quot;:{\&quot;displayName\&quot;:\&quot;Tang Chi-Hsien\&quot;,\&quot;id\&quot;:\&quot;734564e40c54b7f3\&quot;}},\&quot;lastModifiedBy\&quot;:{\&quot;application\&quot;:{\&quot;displayName\&quot;:\&quot;diagrams.net\&quot;,\&quot;id\&quot;:\&quot;4436ac77\&quot;},\&quot;user\&quot;:{\&quot;displayName\&quot;:\&quot;Tang Chi-Hsien\&quot;,\&quot;id\&quot;:\&quot;734564e40c54b7f3\&quot;}},\&quot;fromOD\&quot;:true,\&quot;isDrawio\&quot;:true}}&quot;"/>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11708</TotalTime>
  <Words>2366</Words>
  <Application>Microsoft Office PowerPoint</Application>
  <PresentationFormat>如螢幕大小 (4:3)</PresentationFormat>
  <Paragraphs>444</Paragraphs>
  <Slides>38</Slides>
  <Notes>13</Notes>
  <HiddenSlides>0</HiddenSlides>
  <MMClips>0</MMClips>
  <ScaleCrop>false</ScaleCrop>
  <HeadingPairs>
    <vt:vector size="6" baseType="variant">
      <vt:variant>
        <vt:lpstr>使用字型</vt:lpstr>
      </vt:variant>
      <vt:variant>
        <vt:i4>13</vt:i4>
      </vt:variant>
      <vt:variant>
        <vt:lpstr>佈景主題</vt:lpstr>
      </vt:variant>
      <vt:variant>
        <vt:i4>3</vt:i4>
      </vt:variant>
      <vt:variant>
        <vt:lpstr>投影片標題</vt:lpstr>
      </vt:variant>
      <vt:variant>
        <vt:i4>38</vt:i4>
      </vt:variant>
    </vt:vector>
  </HeadingPairs>
  <TitlesOfParts>
    <vt:vector size="54" baseType="lpstr">
      <vt:lpstr>Arial Unicode MS</vt:lpstr>
      <vt:lpstr>Noto Sans TC</vt:lpstr>
      <vt:lpstr>TimesNewRomanPSMT</vt:lpstr>
      <vt:lpstr>細明體</vt:lpstr>
      <vt:lpstr>微軟正黑體</vt:lpstr>
      <vt:lpstr>新細明體</vt:lpstr>
      <vt:lpstr>新細明體</vt:lpstr>
      <vt:lpstr>標楷體</vt:lpstr>
      <vt:lpstr>Arial</vt:lpstr>
      <vt:lpstr>Calibri</vt:lpstr>
      <vt:lpstr>Times New Roman</vt:lpstr>
      <vt:lpstr>Tw Cen MT</vt:lpstr>
      <vt:lpstr>Wingdings</vt:lpstr>
      <vt:lpstr>9_NARL</vt:lpstr>
      <vt:lpstr>2_NARL</vt:lpstr>
      <vt:lpstr>0418_4比3</vt:lpstr>
      <vt:lpstr>國家高速網路與計算中心  TWAREN工作小組維運報告</vt:lpstr>
      <vt:lpstr>Agenda</vt:lpstr>
      <vt:lpstr>效能報告(2026/01~2026/05)</vt:lpstr>
      <vt:lpstr>TWAREN 骨幹月平均 RTT </vt:lpstr>
      <vt:lpstr>骨幹月平均 Packet Loss Rate </vt:lpstr>
      <vt:lpstr>骨幹月平均 Availability</vt:lpstr>
      <vt:lpstr>GigaPOP ASR To Backbone Traffic Utilization</vt:lpstr>
      <vt:lpstr>TWAREN國內已配置頻寬使用率</vt:lpstr>
      <vt:lpstr>TWAREN國際電路-網路使用率</vt:lpstr>
      <vt:lpstr>主節點至主節點-網路使用率</vt:lpstr>
      <vt:lpstr>GigaPOP至主節點-網路使用率 </vt:lpstr>
      <vt:lpstr>事件報告(2026/01~2026/05)</vt:lpstr>
      <vt:lpstr>監控告警事件次數統計</vt:lpstr>
      <vt:lpstr>監控告警事件原因分類 (2026/01~2026/05)</vt:lpstr>
      <vt:lpstr>機房環境告警統計</vt:lpstr>
      <vt:lpstr>機房監控告警事件</vt:lpstr>
      <vt:lpstr>是否影響服務分類(2026/01~05)</vt:lpstr>
      <vt:lpstr>PowerPoint 簡報</vt:lpstr>
      <vt:lpstr>新世代國內學研網400G骨幹建置規劃</vt:lpstr>
      <vt:lpstr>新世代國內學研網400G骨幹建置規劃</vt:lpstr>
      <vt:lpstr>新世代國內學研網400G骨幹建置規劃 -骨幹光纖線路架構規劃</vt:lpstr>
      <vt:lpstr>PowerPoint 簡報</vt:lpstr>
      <vt:lpstr>新世代國內學研網400G骨幹建置規劃 -區網中心/GigaPOP 節點連線單位連線介接架構</vt:lpstr>
      <vt:lpstr>新世代國內學研網400G骨幹建置規劃 -連線單位Y型架構</vt:lpstr>
      <vt:lpstr>新世代國內學研網400G骨幹建置規劃 -網路連線服務移轉工作預劃期程</vt:lpstr>
      <vt:lpstr>網路移轉工作說明及順序</vt:lpstr>
      <vt:lpstr>租用光纖切換至新400G ROADM系統</vt:lpstr>
      <vt:lpstr>完成TWAREN 主節點新/舊骨幹串接</vt:lpstr>
      <vt:lpstr>完成TWAREN 各GigaPOP節點新/舊骨幹串接</vt:lpstr>
      <vt:lpstr>PowerPoint 簡報</vt:lpstr>
      <vt:lpstr>PowerPoint 簡報</vt:lpstr>
      <vt:lpstr>PowerPoint 簡報</vt:lpstr>
      <vt:lpstr>PowerPoint 簡報</vt:lpstr>
      <vt:lpstr>PowerPoint 簡報</vt:lpstr>
      <vt:lpstr>TWAREN 國際連美線路 </vt:lpstr>
      <vt:lpstr>完成國網台南雲端算力中心連線TWAREN 400G規劃建置  </vt:lpstr>
      <vt:lpstr>骨幹光纖現況說明及服務介紹 -骨幹光纖二/三期取得NCC審驗合格</vt:lpstr>
      <vt:lpstr>     Q&amp;A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科學數據保存與雲端資料備份</dc:title>
  <dc:creator>Boyi Lee</dc:creator>
  <cp:lastModifiedBy>張聖翊</cp:lastModifiedBy>
  <cp:revision>607</cp:revision>
  <dcterms:created xsi:type="dcterms:W3CDTF">2020-12-16T14:58:43Z</dcterms:created>
  <dcterms:modified xsi:type="dcterms:W3CDTF">2026-07-01T01:14:01Z</dcterms:modified>
</cp:coreProperties>
</file>